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0.xml" ContentType="application/vnd.openxmlformats-officedocument.presentationml.notesSlide+xml"/>
  <Override PartName="/ppt/ink/ink3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ink/ink4.xml" ContentType="application/inkml+xml"/>
  <Override PartName="/ppt/notesSlides/notesSlide13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notesSlides/notesSlide14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2EB"/>
          </a:solidFill>
        </a:fill>
      </a:tcStyle>
    </a:wholeTbl>
    <a:band2H>
      <a:tcTxStyle/>
      <a:tcStyle>
        <a:tcBdr/>
        <a:fill>
          <a:solidFill>
            <a:srgbClr val="E8EAF5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173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6000" units="cm"/>
          <inkml:channel name="Y" type="integer" max="9600" units="cm"/>
          <inkml:channel name="F" type="integer" max="4095" units="cm"/>
          <inkml:channel name="T" type="integer" max="2.14748E9" units="dev"/>
        </inkml:traceFormat>
        <inkml:channelProperties>
          <inkml:channelProperty channel="X" name="resolution" value="440.52863" units="1/cm"/>
          <inkml:channelProperty channel="Y" name="resolution" value="441.58234" units="1/cm"/>
          <inkml:channelProperty channel="F" name="resolution" value="188.36247" units="1/cm"/>
          <inkml:channelProperty channel="T" name="resolution" value="1" units="1/dev"/>
        </inkml:channelProperties>
      </inkml:inkSource>
      <inkml:timestamp xml:id="ts0" timeString="2022-11-27T01:42:01.5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12272 4741 312 0,'0'0'72'0,"0"0"-8"15,0 0-8-15,0 0-64 16,0 0 16-16,5 6 16 16,0-2 8-16,5-8-4 0,16-4 0 15,-6-2 0-15,11 2 8 16,4-12-4-16,11-6-8 16,5-6-8-16,-1 1 0 15,11 3-4-15,0-2 0 16,5 6-4-16,-5 8 8 15,-5 1-4-15,0 5 0 16,-10 8-4-16,-11 4 0 0,1 8 0 16,-11 1 0-1,-9 5 0-15,-1 6 0 0,0 4-4 16,-5-4 0-16,-5 2 0 16,5-3 8-16,6 1 0 15,-6-4 0-15,5-4 4 16,0-8 16-16,16-6 0 15,4-8-8-15,11-4-8 16,5-2 0-16,10-10 0 16,0-3 0-16,-5 5-8 15,0 2-8-15,5-2 0 16,-11 2 8-16,1 4 0 16,0 3-8-16,-10 3 0 15,-1 4 8-15,-4 6 8 0,-1 2 0 16,-4 8-12-1,-1-2-8-15,-4 11-4 16,4-1 16-16,1-4 4 16,-6 2 0-16,11 0-4 15,-6-10 8-15,6 2 4 0,-6-8 8 16,6-6-4-16,-6 2-8 16,6-6-12-16,-6 0 0 15,1-2-12-15,4-2 0 16,1 2 0-16,-6 4 8 15,1 4-4-15,-6 4-8 16,-5 2-4-16,6 8 16 16,-11 2 0-16,-10-2 0 15,10 0-4-15,11 6 8 16,-1 4 4-16,1-8 8 16,-1 2 8-16,6-3 16 15,-1-7-8-15,6 0-8 16,4-12-20-16,1 1 0 0,5-3-4 15,-1-2 0-15,1-2-8 16,5 2 0-16,0 2-8 16,-6 2 0-16,1 6 8 15,5 2 8-15,-11 8 8 16,1-4 0-16,-5 8-8 16,-6 2 0-16,6-2 0 15,-6 2 8-15,1-3 8 16,-1-3 8-16,6 2-8 15,4-8 0-15,1-6-8 16,0-4 0-16,4 8-4 0,-4-4 0 16,5-6-12-1,-6 5-8-15,1 1 4 16,0 4 16-16,-6 2 12 0,-9 0 0 16,4 9-8-16,-5 5 0 15,11-10 0-15,-11-2 8 16,6 2 0-16,10 0 0 15,-6-12-12-15,1 4 0 16,-6 2-8-16,6-4 0 16,-1 0 4-16,1 8 16 15,-11 10 0-15,1 6 0 16,4-4-8-16,6-4 8 16,-11 14 0-16,-5-5 8 15,6-5-4-15,9-8 0 0,-4 2-4 16,-1-2 0-16,11-8 0 15,10-8 0-15,10-6 0 16,-10-2 0-16,4-5-12 16,11 1-8-16,-5 6-4 15,-5-2 8-15,-5-4 0 16,0 6 0-16,0 6-8 16,-11 2 8-16,1 2 0 15,-5 4 8-15,4 0-4 16,-4 0 0-16,-6 4-4 15,6-2 8-15,-1 2 0 16,11-4 0-16,0 4-8 16,-1-4 0-16,-9 0-8 15,5-4 8-15,-1 8-4 16,-4 4 0-16,-6-6-4 0,6 0 0 16,-11 6 8-16,6 2 8 15,-1-2 0-15,-4-6 0 16,9 4-12-16,6-6 0 15,10 0-4-15,5-8 8 16,-6-4-8-16,1 2 0 16,-5 4-8-16,5 4 0 15,-11 2 12-15,1 2 16 16,-11 4-4-16,6-2-8 16,0 2-8-16,-1 6 16 15,1-2 0-15,4-4 0 16,6-6-4-16,10 0 8 15,-5-8-12-15,5-4-16 16,-6 2-8-16,11 6 8 0,-10-6 8 16,5 2 0-16,-5 6 0 15,-21 10 8-15,-4 8 4 16,4 0 8-16,6-2-4 16,-1 0 0-16,6 9-8 15,5-1 8-15,10-30-8 16,5-6 0-16,-1 14-4 15,-4-3 8-15,0-5-4 16,0 0-8-16,0 4-8 16,-5 0 0-16,-5 8 8 15,4 4 8-15,1-8 8 0,5 2 0 16,5 4 0 0,-5-6 8-16,5-6-4 15,0-4 0-15,5-4-12 0,-5 0-8 16,0 2-8-16,-5 4 0 15,-6 8 8-15,6 8 16 16,-5 12 8-16,0 4 0 16,0-1 0-16,-1 5 8 15,1-4 0-15,0-4 0 0,5-6-8 0,5-6-8 16,5-14-88-16,-5-2-80 16,5-4-220-16,-5-4-136 15,0-2 76-15,-20 2 224 16,-11 8 216-16,-5-4 0 15</inkml:trace>
  <inkml:trace contextRef="#ctx0" brushRef="#br0" timeOffset="24894.38">17311 7074 368 0,'0'0'92'0,"0"2"-4"16,0 0 4-16,-5-2-60 16,10 2 40-16,-5-2 40 15,0-6 16-15,11-6 4 16,4-3 0-16,0 1-12 16,5-4-8-16,6-10-16 15,4 0-8-15,-4-2-12 16,9 3 0-16,1-5-4 15,4 2 8-15,1 10-4 16,-5 6 0-16,-1 2-8 0,1 12 0 16,-6 8 0-16,-4 6 8 15,-1 6-4-15,5 8-8 16,-4 0-8-16,-1 1 0 16,1 3-8-16,-1 0-8 15,0-2-8-15,1-2 8 16,4 1-4-16,1-5 0 15,4-6-4-15,6-4 8 16,10-10-8-16,10-8-8 16,10-10-8-16,0-4 8 15,0-10 0-15,0-3 0 16,-5-1-8-16,-5 0-8 16,-5 2 0-16,0-1 16 15,5 7-8-15,-5 2-8 0,-5 2-8 16,-1 8 16-16,1 4 0 15,-5 2-8-15,-5 4-12 16,-6 4 0-16,1 6 8 16,-6 4 16-16,-4 4 4 15,-1 2-8-15,0 0-12 16,6 2 0-16,-1-1 4 16,6 3 16-16,5-2 0 15,4-2 0-15,6-4-16 16,5-4 0-16,0-8-8 15,0-4 0-15,-11 2 0 0,6-2 0 16,-5-6-4 0,-10-2 0-16,4 2-4 15,1-2 0-15,-6-2-4 0,6 2 0 16,0 8 0-16,-1 2 8 16,1 4 4-16,-6 2 0 15,11 8 0-15,0 0 0 16,-11 0 0-16,6 0 0 15,-5-2 0-15,-1-4 0 16,1-2-4-16,-1-1 0 16,1-3-8-16,-1 0 0 15,6-4 0-15,0-2 8 16,4-1-4-16,-4-1 0 16,5-2 0-16,0-2 8 0,4-2 0 15,-4 2 0 1,0 0-8-16,5-2 8 15,-6 0-8-15,1-2 0 0,0-2-4 16,-1 1 8-16,1 3 0 16,0-2 0-16,-5 4-8 15,-1 2 0-15,1 10 4 16,5 10 8-16,-11 8 8 16,-4 5 8-16,4 7-8 15,-4 4-8-15,-1 4-8 16,1-5 8-16,-6-1 0 15,-5-8 8-15,11-10-4 16,-1-4 0-16,6-10-4 16,4-6 8-16,11-4-8 15,-5-4-8-15,10-4 0 0,0 0 8 16,-5-2-12-16,-6 2-16 16,1-2-36-16,-5 3-8 15,-6-1 8-15,1 4 32 16,-1 2 24-16,-9 0 8 15,-6 4 0-15,0 2 0 16</inkml:trace>
  <inkml:trace contextRef="#ctx0" brushRef="#br0" timeOffset="32755.12">6196 11313 1144 0,'5'-2'348'0,"11"0"-36"15,9-10-36-15,6-8-316 16,-1-8 80-16,11-3 44 16,-1-11-24-16,11 0-20 15,5 1 8-15,10-1 0 16,0 10 0-16,5 8-12 15,0 5 0-15,-10 9-4 16,0 12 0-16,5 10 4 16,-5 9 8-16,-5 13-4 15,5 4-8-15,0-2-8 0,-5 1 0 16,5 1-8-16,5-6 0 16,-5-7-8-16,5-7 0 15,5-10 4-15,15-16 8 16,6-12-4-16,4-9 0 15,6-11-8-15,5-8 0 16,-1-1-8-16,6 3 0 16,-10 10 0-16,-6 7 8 15,1 9 0-15,-11 8 0 16,-10 16-4-16,-5 14 8 16,0 10 12-16,1 13 16 15,-1 11 0-15,0-1 0 16,5-1-12-16,-5-2 0 15,5-9 0-15,6-7 8 16,14-8-12-16,6-12-8 0,15-12-12 16,-6-12 8-16,6-8-4 15,5-8 0-15,10-11-48 16,-10-1-40-16,0-4-4 16,0-3 40-16,-10 9 36 15,-36 10 8-15,-15 6 0 16,-10 4 0-16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6000" units="cm"/>
          <inkml:channel name="Y" type="integer" max="9600" units="cm"/>
          <inkml:channel name="F" type="integer" max="4095" units="cm"/>
          <inkml:channel name="T" type="integer" max="2.14748E9" units="dev"/>
        </inkml:traceFormat>
        <inkml:channelProperties>
          <inkml:channelProperty channel="X" name="resolution" value="440.52863" units="1/cm"/>
          <inkml:channelProperty channel="Y" name="resolution" value="441.58234" units="1/cm"/>
          <inkml:channelProperty channel="F" name="resolution" value="188.36247" units="1/cm"/>
          <inkml:channelProperty channel="T" name="resolution" value="1" units="1/dev"/>
        </inkml:channelProperties>
      </inkml:inkSource>
      <inkml:timestamp xml:id="ts0" timeString="2022-11-27T01:42:55.3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11281 6870 304 0,'0'0'68'0,"-5"0"-4"0,0 0-4 16,-5 2-68-16,-10 6 16 15,-6-4 16-15,-4 0 8 16,-11 4 4-16,-4-2 0 15,-6-2-4-15,-5 2 8 16,5-2-8-16,-5-2 0 16,-5-4-16-16,5-6 0 15,-5-6 0-15,-5-8 8 16,0-6 12-16,0-10 8 16,10-11 8-16,0-9 8 15,16-1-12-15,4-5-8 16,11 5-24-16,10 1-8 0,10 5-8 15,20 1 8 1,5-4-4-16,16-1 0 0,14-11-12 16,6-1 0-16,5 3-8 15,5 5 8-15,11-3 4 16,-1 9 8-16,15 11 0 16,6 7 0-16,-11 7-4 15,0 8 0-15,-9 6 0 16,-6 6 8-16,-5 4 0 15,0 12 0-15,-10 4 0 16,0 8 0-16,5 10-4 16,-11 17 0-16,6 15 4 15,-10 1 8-15,-16-1 0 16,-4 5 0-16,-6 1-4 0,-15-13 8 16,5 1 24-16,-5 0 24 15,-15-11 16-15,-10 1 0 16,-10 0-16-16,-6 1-8 15,-10-5-12-15,-10 4 0 16,-10-3-12-16,5-5-8 16,0-4-8-16,0-5 8 15,11-9-16-15,4-2-16 16,5-6-16-16,16-10 8 16,5-12 4-16,4 4 8 15</inkml:trace>
  <inkml:trace contextRef="#ctx0" brushRef="#br0" timeOffset="6330.15">13644 9420 408 0,'-5'0'104'0,"-6"2"28"16,-4 0 32-16,-5 0-68 15,-16-2 8-15,-15 2-4 0,-4 0-8 16,-11-2-12-1,-6-4 0-15,6-6 0 0,0-4 0 16,0-6-4-16,10-8 0 16,1-13-8-16,-1-7 0 15,15-4-20-15,5-1-8 16,6-1-20-16,10 3 0 0,4-1-8 0,11 1 0 16,15-1-4-16,11-8 8 15,14-1 0-15,11-7 8 16,10-7-8-16,5 2 0 15,10 1-8-15,10 1 8 16,11 3-4-16,9 9 0 16,-4-5-8-16,10 3 0 15,9 5 4-15,11 3 16 16,5-9 0-16,-5 10-8 16,11 11-8-16,4-5 0 15,5 10-4-15,-5 7 0 16,6 9-4-16,-1 12 0 0,46 16 4 15,31 16 8-15,-47 11-4 16,-55 15 0-16,0 13-8 16,-5 15 0-16,-10 5-4 15,-26-7 0-15,-15-5 4 16,-10 6 8-16,-10 1 0 16,-6-7-8-16,-14-3 0 15,-6-11 8-15,-5-7 12 16,-15-6 8-16,-5 3 0 15,-15-1 0-15,-11-7-4 16,-9-1 0-16,-6-4 0 16,-10 2 8-16,-10-3-8 0,-5 3-8 15,-15-4-12 1,-6 0 0-16,-14 9 0 16,-1 5 8-16,-10-4-4 0,-20-5-8 15,-16-1 4-15,6-4 16 16,15-3 4-16,5-9-8 15,5-4-8-15,-5-6 8 16,5 2-8-16,5 4-8 16,1-2-8-16,-11-6 8 15,0-2 0-15,5-6 8 16,5-2-8-16,10-8 0 16,0-6 0-16,16-12 8 15,25-12 0-15,20-13 0 16,26-13-16-16,15-11 0 0,20-14-16 15,36-9 0-15,40-7-4 16,31-10 8-16,10-6 8 16,16-2 8-16,24 12 4 15,26 24 8-15,16 15 4 16,25 9 8-16,4 9-8 16,6 11-8-16,-10 9-12 15,-26 18 8-15,-25 18-48 16,-15 14-40-16,-41 18 0 15,-40 13 48-15,-47 9 44 16,-29-10 0-16,-11-21-4 16,-5-17 0-16</inkml:trace>
  <inkml:trace contextRef="#ctx0" brushRef="#br0" timeOffset="18100.88">8614 13484 1352 0,'0'-2'420'0,"0"-2"-40"16,5-2-36-16,6-2-344 16,4-2 112-16,0-2 64 15,11-4-40-15,-1 6-56 0,0 0 0 16,6 1-12 0,4 5 0-16,6 0-12 0,0 4 0 15,4 0-8-15,11 6 0 16,0 3 0-16,5-1 0 15,5-4-4-15,-5 6 0 16,0 0-8-16,0-4 0 16,0-2-12-16,-5 4 0 15,5 0 0-15,5-4 8 16,-5 0 0-16,10 4 0 16,0-4-16-16,-10 0 0 15,5-2-8-15,-5 0 0 16,-5 0-4-16,0-2 0 15,0 2 0-15,0 2 8 16,4-2 0-16,1-2 0 16,-5 2-4-16,0-2 8 0,0 0-4 15,-5 0 0-15,0 0-4 16,-6-6 8-16,1 4-8 16,0 0 0-16,10 2-8 15,-5-2 0-15,4 0-4 16,11 2 0-16,-5 0-4 15,5 2 8-15,-5 0 0 16,5-2 0-16,6-2 0 16,-6 0 8-16,10-4 0 15,10-2 0-15,-5 2 0 16,1 2 0-16,-1-4 0 16,0 0 0-16,16 2-8 15,-6 2 0-15,11-2-4 0,-6 0 8 16,-4 0 0-16,-1 0 0 15,11 2-12-15,-1 2 0 16,-4-2-8-16,-1 2 8 16,6 2 0-16,-5-2 8 15,-1 0 0-15,6 1 8 16,-1-1-8-16,1 2-8 16,-11 0 0-16,1-2 8 15,-1 2 0-15,1 0 0 16,-1 2-8-16,6 0 0 15,-6-1 4-15,1-1 8 16,-6 2 4-16,0 0 8 16,6-2-12-16,-6 0-8 15,0 0-4-15,1 2 8 0,-1 0 4 16,-10 0 0-16,6-4-4 16,-1 0 0-16,5 0-4 15,6 0 0-15,-11-1-4 16,-5 1 8-16,-5 0-8 15,-10-2 0-15,-10 4-64 16,-10-2-48-16,-16 0 0 16,-10 2 64-16,-5 4 56 15,-10-4 0-15,6 0 0 16,-6 2 0-16</inkml:trace>
  <inkml:trace contextRef="#ctx0" brushRef="#br0" timeOffset="19944.5">5902 16423 592 0,'0'-6'164'0,"0"-6"60"0,0-2 52 15,0 0-76-15,0 0 32 16,0 2-4-16,0 4-32 16,5 2-56-16,-5 8-16 15,0 20-12-15,-10 24 16 16,-6 7 8-16,-4 27 0 15,0 41-16-15,-6 4-8 16,6-12-32-16,-5 2-8 16,4-4-20-16,1-16 0 15,5-9-8-15,5-15 0 16,-1-15-16-16,1-13-8 0,10-15-32 16,-10-8-16-1,5-22-100-15,5-28-72 0,5-11 12 16,5-9 96-16,11-12-372 15,-1-5-464-15</inkml:trace>
  <inkml:trace contextRef="#ctx0" brushRef="#br0" timeOffset="20319.49">5897 16526 952 0,'0'-2'284'0,"0"-6"-20"16,10-4-28-16,5 2-236 15,10 2 80-15,-4-2 80 16,4 4 16-16,11 10-20 15,-1 10-24-15,1 6-40 16,-11 8-8-16,6 6-12 0,-16 7 0 16,-10 3 0-16,-5 3 0 15,-10 7-16 1,-16 0-8-16,-9-3-16 0,-1-9 0 16,-9-6-12-16,-1-9-8 15,5-13-16-15,6-6 0 16,4-8-4-16,6-4 8 15,15-2 0-15,-11 2 0 16,21 4 8-16,5 2 8 16,16 10 12-16,4 6 8 15,21 8 4-15,10 2 8 16,0 9-8-16,5 1 0 16,0-4-8-16,-6 2 8 15,-4-7-8-15,-15-5 0 0,-1-6-24 16,-14-4-8-1,-1-6-88-15,-5 0-64 0,6-4 0 16,-11-4 80-16,0-2 72 16,0 2 0-16</inkml:trace>
  <inkml:trace contextRef="#ctx0" brushRef="#br0" timeOffset="21081.64">6344 16500 1192 0,'0'-8'364'16,"0"-10"-4"-16,5 6-4 15,10-2-316-15,10-9 64 16,16-5 36-16,10 6-16 16,10-4-44-16,5 0-16 0,-5 9-28 15,-5 1 0-15,-6-2-12 16,-19 10-8-16,-6 2-64 15,-4 0-48-15,-16 4-8 16,-10 6 48-16,-31 4-376 16,1-2-416-16,4 0 0 15,6 0 424-15,-1-2 424 16,6 0 0-16,-5-16 296 16,-16-14 296-16,15 10 4 15,6 4-288-15,0-8-232 16,5 3 64-16,4 13 44 15,1 6-8-15,10 7-40 16,10 17-24-16,6 10-28 16,-1 8 0-16,0-1-12 0,5 1 0 15,1 2-32-15,-16-9-16 16,5-7-60 0,0-6-32-16,0 0-4 15,-5-10 40-15,1-10 28 0,4-12 0 0,-5-16-464 16,0-6-456-16,0-12 468 15,0-7 928-15,0 7 400 0,0 4-520 16,-5 1-420-16,-5 9 112 16,5-4 96-16,-5 8-8 15,5 22-32-15,-15 16-16 16,0 14-32-16,-11 8-8 31,6 5-8-31,-21 7 8 16,16-4-12-16,-1-3-8 15,6-7-72-15,0-6-48 16,10-2-504-16,4-6-448 16,6-9 48-16,0-3 504 15,6 0 496-15,-6-4 0 0</inkml:trace>
  <inkml:trace contextRef="#ctx0" brushRef="#br0" timeOffset="23393.92">6918 17210 1248 0,'0'0'384'0,"0"0"-20"0,0 0-16 16,0 0-332-16,0 0 80 16,0 2 40-16,0-2-24 15,0 2-52-15,5-2-16 16,0 2-68-16,-5-2-48 16,5 0-8-16,5 6 40 15,-10 10 40-15,5 8 0 0</inkml:trace>
  <inkml:trace contextRef="#ctx0" brushRef="#br0" timeOffset="23581.48">6968 17361 1160 0,'0'0'356'0,"0"0"-28"16,0 0-28-16,0-2-308 15,0 0 80-15,0 2 40 16,0 0-32-16,6-2-136 16,4 2-96-16,-10 2-328 15,15 2-216-15,-10-2 80 16</inkml:trace>
  <inkml:trace contextRef="#ctx0" brushRef="#br0" timeOffset="24175.09">7832 16333 1192 0,'0'0'364'0,"0"6"-28"0,0 4-36 16,0 0-308-16,-5 8 88 15,5 16 88-15,-5 13 0 16,-5 3-24-16,10 15-16 16,-10 23-40-16,5-5-16 15,-6-7-20-15,11 1 0 16,-5-8-8-16,0-13 0 16,0-8-32-16,0-7-24 15,5-15-116-15,0-4-88 16,0-8 12-16,0-8 104 15</inkml:trace>
  <inkml:trace contextRef="#ctx0" brushRef="#br0" timeOffset="24706.35">7517 16625 1264 0,'0'0'388'0,"0"0"-12"15,0 0-12-15,0 0-344 16,0 0 64-16,5-4 36 16,5 2-16-16,6 0-40 15,4 0-16-15,0-2-16 16,6 0 0-16,-6 2-32 16,-5 6-32-16,-5 0-32 15,-5 4 0-15,-15 10 4 0,-5 10 8 16,-10 7 12-1,-11 7 16-15,6-2 20 0,-6 0 16 16,0-3 12-16,6-5 0 16,15-8-4-16,10-6 0 15,5-4 0-15,15-12 8 16,10-8-8-16,1 4-8 16,4-2-20-16,1-4-8 15,-6 0-16-15,-5 2-8 16,-9 16-4-16,4 10 8 15,-25 3 4-15,-1 5 8 16,-19 6 16-16,-11-2 24 16,6-5 28-16,-1-1 16 15,6-4-4-15,15-6-16 0,-1 0-16 16,16-8 8-16,21 0-4 16,9-6 0-16,11-6-24 15,-6-6-16-15,11-6-68 16,5 2-48-16,-11 0 12 15,1 2 64-15,0 0-340 16,-6-2-392-16,-4 4-8 16,-16 5 400-16,0 1 392 15,-5-2 0-15</inkml:trace>
  <inkml:trace contextRef="#ctx0" brushRef="#br0" timeOffset="25050.05">8142 16129 840 0,'-5'0'248'15,"5"-4"4"-15,-5-4 8 16,5 2-188-16,0 14 64 15,0 22 48-15,-10 21 0 16,5 19-16-16,-1 19-8 16,-14 38-20-16,-5 20-8 15,15 0-28-15,-11 0-8 0,1 4-24 16,5-5 0 0,-1-15-16-16,11-18-8 0,0-19-16 15,5-21-8-15,-5-19-48 16,5-21-40-16,5-15-8 15,-5-16 32-15,5-24-464 16,6-21-496-16</inkml:trace>
  <inkml:trace contextRef="#ctx0" brushRef="#br0" timeOffset="25582.36">8081 16649 856 0,'0'0'252'16,"0"2"0"-16,5 0-4 15,0-4-200-15,0 0 64 16,5-2 40-16,1 0-16 0,4-2-48 16,-5-2-24-16,0 2-32 15,5 2 0-15,-10 2-16 16,11 4-8-16,-16 6-16 16,-10 6 8-16,4 8 4 15,-4 0 8-15,0 1 8 16,0-1 8-16,5-2-12 15,10 0-8-15,-5-6-16 16,5-4 0-16,5 2 0 16,0 4 0-16,11-9 0 15,-16 3 0-15,5 10 4 16,-5 10 8-16,-5 4 12 16,-15-1 16-16,10 1 28 15,-16-2 24-15,6-4 0 16,5-10-16-16,5-4-32 0,0-9-8 15,20-3-36-15,5-6-24 16,1-3-4-16,14-3 24 16,6-4-412-16,0-4-432 15,-1-4-4-15,-4 8 432 16</inkml:trace>
  <inkml:trace contextRef="#ctx0" brushRef="#br0" timeOffset="25910.4">8762 16058 1208 0,'0'2'372'0,"0"2"-32"16,10-8-28-16,5-4-336 16,5 2 64-16,11 2 24 0,4 2-32 15,6-4-40-15,-5 2 0 16,-6 0-368-16,-4 8-368 15</inkml:trace>
  <inkml:trace contextRef="#ctx0" brushRef="#br0" timeOffset="26113.54">8559 16351 1440 0,'0'0'448'16,"5"6"-56"-16,-5 8-56 0,5 6-480 16,0 6 24-16,0 0-308 15,0 5-328-15,0-7 28 16,0-8 368-16,0 0 360 16,-5-6 0-16</inkml:trace>
  <inkml:trace contextRef="#ctx0" brushRef="#br0" timeOffset="26379.12">8807 16409 464 0,'6'-4'124'0,"9"-8"20"15,15-6 20-15,11 4-76 16,20-6 24-16,5 0 12 16,10 9-8-16,-5 1-12 15,-10 0 0-15,-10 2-8 0,-15 6 0 16,-6 4 16-16,-15 10 32 15,-20 2-12-15,-10 5-32 16,-16 5-52-16,-9 0-16 16,-11 2-68-1,0 0-48-15,0-7-12 0,6-1 40 16,9-2 44-16,11-6 8 16,-1-2 4-16,16-4 0 15,0-2 0-15,5 2 0 16</inkml:trace>
  <inkml:trace contextRef="#ctx0" brushRef="#br0" timeOffset="26597.83">8995 16085 1176 0,'0'4'360'15,"0"4"-28"-15,0 0-24 0,0 2-308 16,0 10 80-16,-5 16 92 16,-5 3 16-16,5 7-36 15,0-2-40-15,0 3-48 16,-5-5 0-16,5-2-8 15,5-9-8-15,-5-3-44 16,0-4-32-16,5-4-12 16,-6-6 24-16,1-4-472 15,5-6-496-15,-5-4-4 16,0 0 496-16</inkml:trace>
  <inkml:trace contextRef="#ctx0" brushRef="#br0" timeOffset="26832.18">8782 16353 1240 0,'0'0'380'16,"0"-2"-28"-16,0 2-36 16,0 2-340-16,5 2 72 15,5 2 40-15,-5 6-32 16,6 8-40-16,-6 6-8 15,5 1-408-15,-5 5-392 16,0-12-4-16,-5-8 400 16,5 2 396-16,-5-4 0 0</inkml:trace>
  <inkml:trace contextRef="#ctx0" brushRef="#br0" timeOffset="26972.79">8762 16573 1208 0,'0'0'372'0,"0"0"-20"15,0 0-20-15,0 0-324 16,5 0 72-16,0 0 20 15,0 2-40-15,0-2-108 16,10 2-64-16,1-2-356 16,-1 0-288-16,5 0 56 15,-5 0 352-15,1 0 348 16,-6 0 0-16</inkml:trace>
  <inkml:trace contextRef="#ctx0" brushRef="#br0" timeOffset="27144.73">9072 16435 1120 0,'0'-2'340'0,"0"6"-36"0,5 0-44 15,0-4-332-15,0 2 48 16,5 1 40-16,-5 3-8 16,5 2-320-16,-5 2-312 15,0-2 0-15,-5-4 312 16,5 2 312-16,-5-2 0 15</inkml:trace>
  <inkml:trace contextRef="#ctx0" brushRef="#br0" timeOffset="27269.67">9107 16512 944 0,'0'-2'284'16,"0"0"-52"-16,0 2-52 15,10 0-340-15,6 4 0 16,-1-2-132-16,-5 2-120 16,-10 2 52-16,0-4 184 0,5 2 176 15,-5-2 0-15</inkml:trace>
  <inkml:trace contextRef="#ctx0" brushRef="#br0" timeOffset="27472.74">8899 16558 1488 0,'0'0'464'0,"-10"2"-44"16,0 6-48-16,-11 7-400 16,1 5 112-16,-5 12 68 15,-11 6-40-15,0 7-64 16,-4 3-16-16,-6 0-64 15,10-5-40-15,6-11-8 16,5-6 40-16,9-2-440 16,6-16-472-16,10-28 0 0,0 6 480 15,0 6 472-15,5-4 0 16</inkml:trace>
  <inkml:trace contextRef="#ctx0" brushRef="#br0" timeOffset="27660.23">9006 16607 1024 0,'0'0'308'16,"10"4"-4"-16,5 2-4 15,0 2-244-15,11 2 80 16,-1 2 48-16,-5-2-16 16,11 0-48-16,-16-2-24 15,5-4-32-15,1 0 0 16,-6 0-56-16,-5 0-48 0,0-4-24 16,-5 0 32-1,-5 0 24-15,0 0 8 0,0 0 0 16,0 0 0-16</inkml:trace>
  <inkml:trace contextRef="#ctx0" brushRef="#br0" timeOffset="27847.71">8884 16734 1120 0,'0'4'340'0,"0"2"-28"16,0 0-36-16,0-2-288 0,5 4 88 15,0-4 44 1,5 2-40-16,0-4-60 0,0 2-16 16,0-4-96-16,1 6-72 15,-6 0-292 1,0-2-208-16</inkml:trace>
  <inkml:trace contextRef="#ctx0" brushRef="#br0" timeOffset="28253.91">8802 16899 1000 0,'0'0'300'16,"5"2"-20"-16,1 0-20 0,14-6-252 16,5-6 80-1,6-2 36-15,9 2-32 0,1 8-44 16,-5 2 0-16,-1 2-8 15,1 4 8-15,-16 6-16 16,-10 4-16-16,-20 12-32 16,-10-3-16-16,-6 5-24 15,1-2 0-15,-6-2 0 16,11-2 16-16,-5-6 16 16,9-5 8-16,6-3 32 15,10-2 24-15,0 0 0 16,5 2-16-16,11 4 48 15,4 6 72-15,0-4 40 16,1-2-32-16,-6-4-40 0,5-1 0 16,-5-5-16-1,-4 0 0-15,-1-4-28 0,-5 2-16 16,0-4-120-16,0 2-96 16,-5 0-12-16,5 0 88 15</inkml:trace>
  <inkml:trace contextRef="#ctx0" brushRef="#br0" timeOffset="28722.62">9839 15996 1664 0,'0'0'524'0,"-5"0"-60"0,5 0-60 16,10 0-468-16,0 0 112 15,-5 2 68-15,5 6-40 16,5 8-76-16,6 2-32 16,-11 6-8-16,-5 9 24 15,0-5-492-15,0 0-512 16</inkml:trace>
  <inkml:trace contextRef="#ctx0" brushRef="#br0" timeOffset="29238.23">9625 16064 1560 0,'0'3'488'0,"0"9"-68"16,5 10-64-16,0 16-480 16,1 4 80-16,4-3 64 15,5 5-8-15,0-2-12 16,0-13 8-16,1-7-4 15,4-6 0-15,-5-14-4 16,0-12 0-16,6 0-44 16,-1-8-40-16,6-13 28 15,4 3 80-15,11 2 56 16,-1 0-16-16,6 4-24 0,5 5 0 16,-11 1 0-16,1 4 16 15,-5 10-4-15,-6 6-8 16,-10 4-12-16,-14 6 0 15,-12 7-16-15,-14 7-16 16,-10 12-64-16,-11 2-48 16,0-3 8-16,-9 1 56 15,-1-8 56-15,0-9 0 16,5-1-8-16,1-8 0 16,9-4-96-16,11-6-80 15,4-4 48-15,6 0 136 16,0-2 124-16,10 0-8 15,5 0-20-15,0 2-8 0,5 2-16 16,5 6 0-16,0-2-24 16,0 2-8-16,5 2-64 15,1 4-40-15,-6 0-16 16,0 2 40-16,0 1-432 16,-10-3-456-16</inkml:trace>
  <inkml:trace contextRef="#ctx0" brushRef="#br0" timeOffset="29456.92">9600 16671 1368 0,'0'0'424'0,"5"0"-20"0,5 0-24 16,-5 2-352-16,5 4 96 15,6 6 36-15,4-1-56 16,5-1-68-16,6 0-8 15,-6 2-68-15,6-4-48 16,-6-2-12-16,1-2 48 16,-6-2 44-16,-10 2 8 15</inkml:trace>
  <inkml:trace contextRef="#ctx0" brushRef="#br0" timeOffset="29691.27">9920 16577 1472 0,'0'0'460'16,"0"2"-24"-16,-5 16-20 0,0 6-376 16,-5 10 104-16,-11 21 64 15,1 5-32-15,0 9-64 16,-11 1-24-16,-4-13-24 16,-1-1 0-16,1-12-48 15,4-9-40-15,1-11-100 16,-1-8-48-16,11-14-492 15,-1-14-432-15,6 2 72 16,5 0 512-16,0-2 512 16,5 4 0-16</inkml:trace>
  <inkml:trace contextRef="#ctx0" brushRef="#br0" timeOffset="29910">9468 16772 1168 0,'0'4'356'0,"0"2"-4"0,5 0-12 15,5-4-284-15,10 0 88 16,16 0 28-16,20 0-48 16,15-8-64-16,0-6-8 15,10 0-16-15,-4 0 0 16,-6-4-76-16,-5-2-64 16,-15 4-16-16,-16 7 64 15,-4 1 56-15,-11 0 0 16,-10 4 0-16,-5 0 0 15</inkml:trace>
  <inkml:trace contextRef="#ctx0" brushRef="#br0" timeOffset="30081.94">10133 16790 1584 0,'0'10'496'0,"10"14"-44"16,1-1-48-16,-1 9-424 16,5 10 120-16,5-9 60 15,1 1-48-15,-6-8-80 16,0-8-16-16,0-2-104 15,1-8-80-15,-6-14-456 16,5-6-376-16,-5 0 80 16,0 0 464-16,-5 2 456 15,1 2 0-15</inkml:trace>
  <inkml:trace contextRef="#ctx0" brushRef="#br0" timeOffset="31003.65">10651 16272 1160 0,'0'-4'356'0,"16"-4"-44"16,9-2-36-16,11-8-328 16,4-6 72-16,6 14 48 15,0 4-16-15,-6 1-20 16,-4 1 8-16,-16 10 32 15,-4 7 40-15,-22 7-8 16,-9 6-32-16,-15 8-56 16,-1-2-8-16,-4-9-88 15,-1-3-72-15,1-2 4 16,9-12 80-16,1-6-284 0,10-10-352 16,-1-10-8-16,6 4 360 15,5 4 352 1,5-1 0-16,0-25 204 0,0-28 208 15,5 23 44-15,0 9-160 16,-5-6-128-16,5 15 40 16,0 15 32-16,-5 14 8 15,0 25-32-15,5 21-32 16,-5 11-52-16,0 11-16 16,0-15-28-16,0-3-8 15,0 0-28-15,-5-9-16 16,5-17-56-16,-5-14-32 15,5 0-68-15,-5-8-32 16,0-4 24-16,0-6 64 0,0-6 56 16,0 0 8-1,-5-2 0-15,-6-4 0 16,6 2-88-16,0 2-88 0,-5 2 32 16,-5 4 120-16,-1-1 120 15,1 5 8-15,5-2-4 16,5 4 0-16,-1-2-12 15,6 2 0-15,15 0-20 16,11-2-8-16,4 2-20 16,11-2-8-16,9-6-36 15,6 2-24-15,-5-2-52 16,5 2-16-16,-11 2 16 16,-4 2 48-16,-11 4 32 15,-9 2 0-15,-16 6-440 0,-11 4-432 16,-4 0 440-16,-10 1 880 15,-6-1 352-15,1 0-520 16,4-4-400-16,-4-2 120 16,0 2 100-16,4 4-16 15,1 2-60-15,-6 6-40 16,-4-1-24-16,9 5 24 16,6-4-388-16,0-6-400 15</inkml:trace>
  <inkml:trace contextRef="#ctx0" brushRef="#br0" timeOffset="31409.93">10784 16601 1176 0,'0'0'360'15,"5"0"-16"-15,5 0-16 0,10 0-312 16,6 0 64-16,-1 0 40 16,0 0-16-16,6 0-40 15,-1 0-16-15,-4 0-44 16,-6 0-24-16,0 0-100 15,1 2-72-15,-16 4 16 16,-5-2 88-16,-5 0 84 16,0 0 0-16,-11 0-108 15,-4 0-104-15,0 6 32 16,-6 0 144-16,-4 8 144 16,-1 2 16-16,-4 3-8 15,4 7-16-15,1 4-8 16,-6-2 8-16,11 7 8 15,5 3 8-15,-1-20-16 16,6-12-8-16,5 10-16 0,5 3 8 16,5-3-8-16,10 0-8 15,0-2-16-15,5 0-8 16,11 2-20-16,-1 2-8 16,6-7-52-16,-6-3-40 15,-5-2 0-15,1-8 48 16,-6-4-396-16,0-6-432 15</inkml:trace>
  <inkml:trace contextRef="#ctx0" brushRef="#br0" timeOffset="32206.72">10860 16786 1592 0,'-5'8'500'0,"0"20"-60"16,-11 13-52-16,1 5-444 15,-5 7 120-15,-1-1 64 16,1-2-48-16,5-7-92 15,0-1-40-15,-6-14-112 16,11-12-64-16,-10-6 28 16,-6-12 104-16,11-10 96 15,-10-8 0-15,-1-12 0 16,1 0 8-16,5 1-16 16,-1 1-16-16,6 4 40 15,15 0 64-15,5-4 32 16,16 5-24-16,9 1-36 15,6-2-8-15,9 0-48 0,11 0-32 16,5 5-108-16,0-3-64 16,-5 0 20-16,-5 2 96 15,-5-2 92-15,-11-1 0 16,-10-3 0-16,-4 0 0 16,-11 2-72-16,-5 4-72 15,-10 1 56-15,-10 5 136 16,-6 4 108-16,-4 4-16 15,5 10-44-15,-1 2-16 16,11 4-32-16,10 2 0 16,15 2-36-16,11-5-24 15,9-1-52-15,6-2-16 16,-5-8-8-16,4-2 24 16,-9-1 52-16,-11-3 40 15,0 6 56-15,-9 6 24 0,-1 0 4 16,-10 2-8-16,-5 7-12 15,-11 11 8-15,1 10-4 16,-5 4 0-16,-6 5-28 16,1 5-16-16,5-2-44 15,-11-7-24-15,1 1-16 16,-1-8 16-16,1-14 12 16,-1-14 8-16,6-18-484 15,5-8-480-15,4 2 476 16,6-6 968-16,5-5 408 15,10 3-552-15,10 8-436 0,11 6 128 16,9 6 116 0,11 12 0-16,10 12-4 0,5 10 0 15,5 16-8-15,5 1-8 16,10 5-28-16,16-2-16 16,-6-9-28-16,-9-7 0 15,-1-4-76-15,-5-6-64 16,-15-8-16-16,-5-12 56 15,-5-14 48-15,-16-6 0 16,-4 2-4-16,-6 2 0 16,-15 3 0-16,6 3 0 15</inkml:trace>
  <inkml:trace contextRef="#ctx0" brushRef="#br0" timeOffset="32907.14">11866 15960 1296 0,'0'-2'400'16,"-5"2"-12"-16,5 0-8 0,-16-2-344 15,-4 10 72 1,-16 8 36-16,-9 6-24 0,-6 16-88 16,0 11-56-16,0 1-32 15,11-2 32-15,9-9 24 16,6-5 0-16,15-18-4 16,15-16 0-16,5-8 0 15,10-4 8-15,0-2-36 16,11 2-32-16,-6 4 44 15,1 16 88-15,-6 28 76 16,0 12 0-16,-4-1-32 16,-6 15-16-16,0-5-32 0,-5-7-8 15,0-5-32 1,0-9-16-16,-5-4-64 0,5-10-40 16,5-14 8-16,11-14 48 15,-6-12-464 1,5-12-504-16</inkml:trace>
  <inkml:trace contextRef="#ctx0" brushRef="#br0" timeOffset="33110.31">11998 15758 1616 0,'0'0'508'15,"0"2"-68"-15,0 4-68 0,5 0-464 16,-5 6 112-16,10 2 36 16,-5 5-72-16,-5 3-44 15,0 4 32-15,-5 4-432 16,-10-2-456-16</inkml:trace>
  <inkml:trace contextRef="#ctx0" brushRef="#br0" timeOffset="33844.56">11830 16083 968 0,'0'0'292'0,"0"2"-44"15,0-4-44-15,5 0-272 16,10-6 64-16,1-3 52 16,9-3 0-16,0 0-16 15,1 0-8-15,-1 2 32 16,-10 0 48-16,6 0 40 0,-11 2 8 16,-5 14 4-1,0 16 8-15,-10 16-12 16,5 7-8-16,-10 15-28 15,5 3-8-15,0 1-24 0,5-2-8 16,-5-11-28-16,5-7-8 16,-5-5-44-16,5-9-24 15,0-8-60-15,0-10-24 16,-6-4-68-16,-4-10-32 16,0-6-20-16,-5-6 16 15,0 0 88-15,-6-7 80 16,6-1 92-16,0 0 24 15,0 6 28-15,-1 0 8 16,6 2-16-16,10-6-24 0,15 3-24 16,1-1 0-1,4 4-8-15,5 4 0 16,1 2-24-16,-1 2-8 0,-10 6-8 16,1 4 16-16,-11 10 0 15,-10 6-8-15,0 2 4 16,-11 6 16-16,-4-3 12 15,5-1 8-15,0 0-8 16,4-4-8-16,1-4-12 16,5 0 0-16,5-4-4 15,10-8 8-15,11-4-32 16,-1 2-32-16,-5 0-48 16,0-2-8-16,-4 4-16 15,-11 6 8-15,-16 3-16 0,-9 5-8 16,-6 4 16-16,-19 2 40 15,-6 4 48 1,-5-2 24-16,0 5 40 0,5-1 32 16,5-4 24-16,16-2 0 15,9-4 4-15,16-2 8 16,25-11-12-16,26-7-8 16,10-3-24-16,10-1-8 15,5-2-8-15,5 0 0 16,0-2-48-16,-10-2-48 15,-5 2-16-15,-10 4 32 16,-11 0-376-16,-9 2-400 16,-16 0 0-16,-5 4 408 15,0-2 408-15,-5 2 0 16</inkml:trace>
  <inkml:trace contextRef="#ctx0" brushRef="#br0" timeOffset="34094.57">11927 16552 1104 0,'0'0'336'0,"0"4"0"15,0 15 0-15,-6 23-240 16,6 14 96-16,0 13 40 16,0 15-48-16,-5-9-68 15,5 0-8-15,0-3-20 16,0-13-8-16,-5-7-16 16,5-12-8-16,0-13-52 15,-5-5-40-15,0-12-20 0,0-12 32 16,0-8-500-1,0-12-520-15,0-13-4 0,5 11 528 16,0 8 520-16,0-6 0 16</inkml:trace>
  <inkml:trace contextRef="#ctx0" brushRef="#br0" timeOffset="34328.92">11937 16693 1192 0,'-5'0'364'15,"-6"6"8"-15,1 15 4 16,-5 17-284-16,-10 8 80 16,-11 11 36-16,1 5-40 15,-6-7-60-15,-10-1-16 0,0 3-40 16,6-9-16 0,-1-10-84-16,5-6-64 0,6-13-8 15,14-21 64-15,6-15 56 16,15-9 0-16,15 2 0 15,-4 2 0-15,-1 2 0 16,0 4 0-16</inkml:trace>
  <inkml:trace contextRef="#ctx0" brushRef="#br0" timeOffset="34438.24">12033 16814 1592 0,'5'6'500'0,"16"11"-52"16,14 3-44-16,11 12-436 16,5 2 120-16,10-1 72 15,5 1-32-15,0-2-92 16,5-6-48-16,5-8-128 15,0-10-72-15,-10-10-412 16,-15-6-328-16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6000" units="cm"/>
          <inkml:channel name="Y" type="integer" max="9600" units="cm"/>
          <inkml:channel name="F" type="integer" max="4095" units="cm"/>
          <inkml:channel name="T" type="integer" max="2.14748E9" units="dev"/>
        </inkml:traceFormat>
        <inkml:channelProperties>
          <inkml:channelProperty channel="X" name="resolution" value="440.52863" units="1/cm"/>
          <inkml:channelProperty channel="Y" name="resolution" value="441.58234" units="1/cm"/>
          <inkml:channelProperty channel="F" name="resolution" value="188.36247" units="1/cm"/>
          <inkml:channelProperty channel="T" name="resolution" value="1" units="1/dev"/>
        </inkml:channelProperties>
      </inkml:inkSource>
      <inkml:timestamp xml:id="ts0" timeString="2022-11-27T01:44:21.0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19227 15784 320 0,'0'0'76'0,"0"0"32"0,-6 2 36 16,-4-2 0-16,-5 0 40 16,-5 2 16-16,-6-2-16 15,1-4-40-15,-6 0-8 16,-4-4-24-16,4-12-8 15,6-12-16-15,5-4-8 0,10-11-20 16,10-5-8 0,15 3-12-16,10 1 0 15,6 8-8-15,4 5-8 0,11 7-8 16,-5 6 0-16,9 4 0 16,1 10 8-16,0 2-8 15,0 10 0-15,0 6-4 16,-6 10 8-16,-4 8-12 15,0 13-8-15,-16 13-12 16,-10-2 8-16,-15 3 4 16,-5 3 8-16,-15-11 8 15,-11-3 8-15,-4-4 12 16,-11-9 8-16,0-5 8 16,6-6 8-16,-1-6-12 0,-5-4-8 15,6-4-16-15,4-4 0 16,6-6-8-16,4-2 0 15,1-8-40-15,10-8-24 16,10-10-8-16,5-3 32 16,10-5 24-16,10-6 0 15,5-3-428-15,6 1-424 16</inkml:trace>
  <inkml:trace contextRef="#ctx0" brushRef="#br0" timeOffset="281.18">19511 15095 760 0,'0'0'220'0,"0"0"0"16,0 0-4-16,0 2-164 15,-10 0 64-15,0 12 44 16,-16 14-16-16,-4 7-16 16,-6 11 0-16,1 14-8 15,-16 13-8-15,0 14-12 16,-5 1 0-16,0-9-20 15,-5-4-16-15,11-7-20 16,4-16 0-16,10-11-32 16,6-7-24-16,9 0-16 15,6-9 16-15,15-7 12 16,-5-2 0-16,5-6 0 16,0-4 0-16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6000" units="cm"/>
          <inkml:channel name="Y" type="integer" max="9600" units="cm"/>
          <inkml:channel name="F" type="integer" max="4095" units="cm"/>
          <inkml:channel name="T" type="integer" max="2.14748E9" units="dev"/>
        </inkml:traceFormat>
        <inkml:channelProperties>
          <inkml:channelProperty channel="X" name="resolution" value="440.52863" units="1/cm"/>
          <inkml:channelProperty channel="Y" name="resolution" value="441.58234" units="1/cm"/>
          <inkml:channelProperty channel="F" name="resolution" value="188.36247" units="1/cm"/>
          <inkml:channelProperty channel="T" name="resolution" value="1" units="1/dev"/>
        </inkml:channelProperties>
      </inkml:inkSource>
      <inkml:timestamp xml:id="ts0" timeString="2022-11-27T01:46:57.3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16006 2895 1840 0,'-26'6'36'0,"-50"2"8"0,-41 0 8 15,-35 6 8-15,-16 2 28 31,-65 0 24-31,-82-8-24 16,66-24-40-16,91-30 4 16,47-29 56-16,34-15 12 15,27-7-40-15,24-8-48 16,36 2-8-16,46-26-8 0,51-44 8 16,55-19-4-16,52 17 0 0,35 2 0 15,45-23 8-15,52 7-12 16,30 11-8-16,10 11-16 0,0 12 0 15,0 42 8-15,0 56 8 32,-15 39 0-32,-10 18 0 15,-21 36-16-15,-51 39-8 16,-40 48-4-16,-45 26 8 0,-37-4-8 16,-50-12-8-16,-56 8 8 0,-56 11 24 31,-40-1 20-31,-47-18 0 15,-65-4 0-15,-51 12 0 0,-41-4 8 16,-30-26 16-16,-21-30 0 16,-4-21 0-16,-21-18-24 0,-10-7-8 15,4-7-4-15,52-12 16 16,20-8 8-16,21-24 0 0,35-14-8 31,56-7 0-31,40-15-20 0,36-6-16 16,36-19-32-1,35-26-16-15,46-20-48 16,35-4-32-16,51 2 24 0,46 2 56 16,46-4-396-16,25 2-448 15,-5 18-4 1</inkml:trace>
  <inkml:trace contextRef="#ctx0" brushRef="#br0" timeOffset="2523.44">4876 7114 704 0,'-16'0'204'0,"-9"-2"-24"0,-11-2-20 16,-14-6-168-16,-11-8 56 16,-26-4 72-16,-14-7 16 15,-6-9 4-15,-5 0-8 16,11 3-20-16,4-3 0 16,6-6-20-16,14 2-8 15,11 3-20-15,26-11 0 16,19-13-16-1,26-3 0-15,31 1-16 0,30-7-8 16,36 1-12 0,30-1 0-16,15 1-8 0,77-22 0 15,85-12-4-15,-19 21 0 16,-41 33 0 0,5 13 0-16,-5 16-8 0,0 12 0 15,-21 14-16-15,-19 14 0 16,-26 18-8-1,-26 23 0-15,-35 17 8 0,-41-9 8 16,-20-7 4-16,-10-5 0 0,-26-7 4 16,-14-1 8-16,-32 5 12 15,-30 23 8-15,-35 19 4 32,-31 7 0-32,-40-8 8 0,-31-19 8 15,-10-7 8-15,-16-3 8 0,-4-5-4 16,-1-5 0-1,-4-7-4-15,20-5 0 16,15-6-8-16,5-9-8 16,10-13-24-16,26 2-8 0,30-6-96 15,15-8-72 1,1-6 0-16,14-14 88 0,1-21 80 0,40-11 0 16</inkml:trace>
  <inkml:trace contextRef="#ctx0" brushRef="#br0" timeOffset="8356.73">2899 8342 1000 0,'0'0'300'0,"0"0"-40"0,5 0-44 16,11-4-272-16,-1-2 72 15,10-2 52-15,11-1-16 16,5-7-28-16,9-2 0 15,6-4-4-15,5-2 8 16,10-4 4-16,-5 3 0 16,21-3-8-16,-6-2 0 15,10 2-4 1,-4 0 8-16,-1 5-4 16,1 1-8-16,-6 8-8 15,5 2 0-15,-20 4 0 0,5 12 8 16,0 0-4-1,-15 6 0-15,0 6-4 0,-15 6 0 0,-1 1-4 32,-4 1 0-32,0 4-8 0,-16 0 0 0,5 2 4 0,6-1 8 15,-6-3 4-15,6-2 0 16,9 0-4-16,11-4 8 31,0-6 0-31,20-5 0 16,0-9-8-16,5-9 0 0,16-3 0 15,4-8 16 1,16-8 0-16,0-4-8 16,0 0-8-16,-1-1 0 0,-9 1 0 15,5 4 8 1,-6 4-8-16,-4 5 0 0,-11 3-8 16,-10 6 8-16,-5 2 0 15,-15 6 8-15,-5 6-4 16,-5 6 0-16,-6 6-8 15,-4 1 0-15,5 5-4 0,9 4 0 16,-14-6 8 0,5 0 8-16,15 0-4 0,-1-6-8 15,6-5-12 1,11-3 8-16,4-4 0 16,15-10 8-16,11-5-4 0,4-11 0 15,-4-2-8-15,5-2 0 0,4-2 0 16,1-3 8-16,-10 11 0 15,-6 4 0 1,-9 4-4-16,-6 10 0 16,-15 8-4-16,-10 4 0 15,-5 6 0 1,0 6 8-16,-6 0 0 0,6 3 0 16,0-1-4-16,10-2 8 15,0 0-8-15,5-6 0 0,5-4-12 16,10-4 0-16,16-10 0 15,9-8 8 1,11-8 4-16,0-2 8 0,10-6-8 16,15-5-8-16,1 5-4 15,-16 0 8-15,0 0 0 0,5 8 0 32,-21 13-4-32,1 7 0 0,-15 7 4 0,-16 11 8 15,-10 2 0-15,-10 6 0 16,-10 8-4-1,-11-3 8-15,6-1-4 0,-5 4 0 16,15-8-8 0,10-4 0-16,-5-3 0 15,10-3 8-15,15-6-4 0,6-8 0 16,14-8-16-16,16-4 0 16,-5-8 4-1,5-1 16-15,0 5 4 16,-10-4-8-16,-1 2-8 0,-9 6 8 15,-16 8 0-15,-4 6 8 16,-16 8-8-16,-10 4 0 16,-6 4 0-16,-4 5 8 15,0 1 0-15,-6-4 0 16,11-2-12-16,10 0 0 16,15-6 0-16,11-6 8 0,14-4 0 15,11-8 0 1,10-4-4-16,10-4 8 15,5 0-4-15,-5 2 0 0,0 0-4 16,1 4 8-16,-12 4-4 16,-14 8 0-1,-10 6-4-15,-6 2 0 16,-5 4 4-16,-4 2 8 0,4-3-4 16,6 3-8-16,-1-4-8 15,6-4 8-15,4-4 4 0,21-6 8 16,5-6-4-16,0 0-8 0,-5 2-8 31,-5-2 0-31,5 0 0 16,-16 12 8-16,-9 6 0 0,-6 2 0 15,-14 6 0 1,-1 1 0-16,0-1 4 16,5-4 8-16,16-6-4 0,9-10 0 0,11-12-8 15,10-14 8 1,16-2-8-16,-6 1 0 15,10-3-8-15,-5 0 8 16,-10 4 4 0,5 4 8-16,-10 9-4 0,-15 13-8 15,-10 1-8-15,-6 11 0 0,-4 2 8 16,-1 2 8 0,6-2-4-16,4 0-8 15,6-6-8-15,5-4 8 0,0-6 4 16,9-8 0-16,6-2-4 0,6-4 0 15,-1-4 0-15,10-2 8 32,15 0-4-32,6 3 0 15,55-3 0-15,57 2 8 0,-37 6 0 16,-45 6 0-16,1 0 4 16,9 4 16-1,20-2 12-15,1 2 0 16,-1-2-8-16,-9-4 0 15,-16-2-24-15,-20 0-8 16,-41-4-112-16,-56 1-96 0,-40-1 4 16,-31-4 104-16</inkml:trace>
  <inkml:trace contextRef="#ctx0" brushRef="#br0" timeOffset="9377.25">1457 9416 720 0,'0'0'208'15,"10"2"-28"-15,-10 6-32 16,0-4-188-16,0 0 56 16,5 10 40-16,0 1 0 15,5-1-16-15,10 4-8 0,1 2 0 16,4-4 16-16,21-2 4 15,10-2 0-15,10-6-12 16,20-2-8-16,-10-4-8 16,16-10 0-1,9-8 0-15,11-6 8 0,15 0-8 0,-10-9 0 32,10-9-4-32,15-6 8 15,1 3 0-15,-11-3 0 0,0 4-4 16,0 3 0-16,-20 13 0 15,-1 18 8-15,-14 22 0 16,-21 18 0 0,-5 15-4-16,-25 13 0 0,-6 5-12 0,-9 3 0 0,-6-5-8 31,-4-5 0-31,4-5 0 0,0-5 8 0,16-10 4 31,15-10 8-31,20-18 12 0,16-14 16 16,14-14-16-16,16-16-16 15,10-6 0-15,11-5 32 16,-6 5 8-16,-5 6-8 16,-5 11-24-16,-15 13 0 15,-11 12-4-15,1 10 8 16,-6 9 4 0,-9 7 0-16,-1 0 4 0,5-2 8 0,11-2 0 15,15-8 0 1,5-9-20-16,15-10-8 15,10-9-32-15,6-10-8 16,45-14-8-16,35-8 16 0,-65 13 8 16,-87 15 0-1,-45 8 0-15,-31 10 0 16</inkml:trace>
  <inkml:trace contextRef="#ctx0" brushRef="#br0" timeOffset="21276.45">12140 14712 568 0,'0'0'156'0,"0"0"-16"0,0 0-20 16,0 0-92-16,0 0 88 31,0 0 64-31,0 0-16 16,0 0-36-16,0 0-8 15,0 0-24-15,0-2 0 16,5 0 0-16,10 2 16 0,6 0-8 15,4 0-16-15,11 0-24 16,4 0-8-16,-4 2-12 16,4-2 0-16,11 2 0 15,-5 0 8-15,0 0-4 16,9-2 0-16,1 2-16 0,5-2 0 0,0 0-8 31,5 0 0-31,5 0-8 16,-5 0 0-16,1-2-8 15,4-2 8-15,-10 0-4 16,0 2 0-16,0 2-4 0,5 0 0 16,-5-2-4-1,-1 2 0-15,1 0-4 0,-5 2 0 16,-5 0 0-16,5 0 8 16,-10 0-4-16,10 2 0 15,-1-2-12-15,6 0 0 0,0-4 0 16,5 2 8-16,0-2 8 0,-5 2 0 31,-5-2-8-31,0 0 0 16,0 2-4-16,5 0 8 0,0 0-4 15,0 0-8-15,0 0-4 16,10 0 8-16,-5 0 4 16,0 0 0-16,-10 2 0 0,5-2 8 15,-5-2-4 1,5 0 0-1,-5 6-4-15,10 0 8 0,-5-2-8 16,0 2-8 0,5 0-4-16,-5 0 8 0,0 4 4 15,0-2 8-15,-6-2 0 16,6 2 0-16,0 0-8 0,0-4 0 16,5 2-4-16,0-4 8 0,11 2-4 15,-6-2 0-15,0 0-8 16,10 0 8-16,0-2 0 15,6 2 8 1,9-2-8-16,1-4-8 16,-6 0-4-1,6-2 8-15,4 2 0 16,-4 4 0-16,4 0-4 16,6-2 8-16,-10 2 0 0,-1-2 8 0,6 0-8 15,-1 2 0 1,-4-2-8-1,-6 0 8-15,-4 2-8 0,4 0-8 16,-10 2 4-16,6-2 16 16,-6-2 0-16,0 0-8 0,6 0-4 0,-6 2 16 15,-5-2-4-15,-10 2-8 16,0 0-8 0,-5 2 8-16,0-2 4 15,0 2 8-15,0 0 0 16,-5 0 0-1,5 0-8-15,0 2 0 0,0 0-8 0,-10-2 8 16,10 2 4 0,5-2 8-16,-5 2-4 15,10-2-8-15,0 0-8 16,5-2 0-16,5 2 8 16,-4 0 8-16,-1 0 0 15,5-4 0-15,-5 4-8 16,6 0 8-16,-6-2-12 0,-5 2-8 15,15 0-4-15,1 0 16 16,-16 0 4 0,5 0 0-16,5-2 0 15,-5-4 8-15,6 4-4 0,-1 0 0 16,-10 0-8 0,-10 2 8-16,10 0 0 15,-10 2 8-15,0 2 0 16,-5-2 0-16,0 0-8 0,0 2 0 15,-16-2-8-15,1 2 0 0,0-4-32 16,-6 2-32-16,-15 0-76 0,6-2-40 31,-11 0 28-31,-10 0 72 0,0 0 72 16,-5 0 8-16,0 0 0 16,5 0 0-16</inkml:trace>
  <inkml:trace contextRef="#ctx0" brushRef="#br0" timeOffset="22995.73">1828 15954 856 0,'5'0'252'16,"5"-4"-40"-16,-5 2-44 15,10 0-240-15,5 2 64 16,6-2 48-16,4 0 0 16,-4 2 0-16,-6-2 16 15,10 2 4-15,-4 0 0 16,4 0-4-16,-4 0 8 16,9 0-20-16,16 0-16 15,-10 0-12-15,4 0 8 0,11-2 4 16,10 1 0-1,-10 1-4 1,5 0 0-16,-5-2-8 16,5 2 0-16,-5 0 0 15,-5 0 16-15,10 0 4 16,-5 0 0-16,-6 0-4 0,6 0 0 16,5 0-12-16,0 2-8 15,-5-2-8 1,10 0 8-16,-10 1-4 15,0 3 0-15,5-2-8 0,10 0 0 16,-10-2-4-16,10 4 0 0,5-4 4 16,0 0 16-1,-10 2 0-15,6-2-8 16,4 0-8-16,10 0 8 16,1-2-4-16,14-4 0 15,-20 2-8-15,6 2 0 16,9 1-4-16,-9-1 8 15,4-2 0-15,1 2 8 0,-1 0-8 16,0 2 0-16,-4-2-8 16,4 0 8-1,1 2 8-15,-1-2 8 16,11-2-4-16,-11 2-8 16,-5 0-12-16,6 2 8 0,4-4 4 15,-9 0 8-15,14 2 4 0,-9 0 0 16,4-2-8-1,-9 0 0-15,4 0-8 0,1 0 0 16,-1 2 4 0,6 2 8-16,-6-2-4 15,0 2 0-15,-9 0-8 0,4 2 0 16,0-2 0-16,1 0 0 16,-1 2-4-1,6 2 0-15,-6 0 4 0,0 0 8 16,6 0 0-16,-1 2 0 15,6-2-12-15,-1 0 0 0,1 0 4 16,-1 0 8 0,1 0 0-16,-1 0-8 0,11 0-4 15,-5-2 8 1,-11-1 0-16,6 1 0 0,-6-2-4 16,6 0 8-16,4 0-4 15,1 0 0 1,-1 0-4-16,-4 0 0 15,-1-3 0-15,1-3 8 0,-1 6 0 16,6-2 0-16,-11 0 0 16,6 0 0-1,-11-2 8-15,1 0 16 16,-6 0 4-16,0-2 0 0,-5-4-12 16,-10 2-8-16,1-2 0 15,-12 0 8-15,-4 0 0 0,-10 0 0 16,-11 2-12-1,-9 0 0-15,-1 0-12 16,-10 4 0-16,-5 0-52 0,10 4-40 16,-9 6-412-1,-1 8-360-15,0-6 40 0,0-2 416 0</inkml:trace>
  <inkml:trace contextRef="#ctx0" brushRef="#br0" timeOffset="26140.23">12531 15196 568 0,'0'0'156'0,"0"-4"44"0,0-2 36 16,0 0-92-16,-5 4 24 15,5-3 8-15,0-1-16 16,0 4-24-16,-5-2-8 15,-5 8-16-15,0 9-8 16,-11 13-12-16,-19 16 0 16,-6 29-8-16,0 25 0 15,-10 1-16 1,6 2-8-16,-1-6-16 16,10-5 0-16,6-9-12 0,9-13 0 15,1-11-20 1,9-11-8-16,6-14-44 15,5-11-24-15,0-11-60 16,10-18-24-16,10-9 28 0,6-11 64 16,4-18-324-16,1-11-376 15,-6 3-4-15,0 14 384 16,-10 7 376-16,6 5 0 0</inkml:trace>
  <inkml:trace contextRef="#ctx0" brushRef="#br0" timeOffset="26427.39">12297 15232 1024 0,'-5'0'308'0,"5"-2"-32"0,5-2-36 16,0 0-240-16,1 2 112 16,-1 0 64-16,5-2-32 15,5 6-52-15,-5 12-8 16,5 10 0-16,6 10 16 16,4 23-4-16,1 28-16 15,-1 9-16-15,0 5 8 31,11 0-8-31,-6 2 0 0,1-5-16 16,4-7-8 0,1 10-12-16,0-15 0 0,-11-27-4 15,0-5 0-15,-4-13-20 0,-6-13-16 16,-15-14-76-16,-5-10-48 16,0-20 8-1,-5-10 72-15,-1-13 60 16,-9-17 0-16</inkml:trace>
  <inkml:trace contextRef="#ctx0" brushRef="#br0" timeOffset="26702.12">12277 15829 1096 0,'0'-2'332'16,"-5"-2"-36"-16,10 2-44 15,0 2-256-15,10 0 120 16,6-2 68-16,4 4-48 16,11 0-72-16,-1-2-16 15,-4 2-16-15,9-4 16 16,-4 2-20-16,-6-4-24 0,6 0-12 16,-6 0 16-16,1-3-416 15,-6-1-432-15,-4 2-8 16,-6 2 424-16,-5 0 424 15,0 2 0-15</inkml:trace>
  <inkml:trace contextRef="#ctx0" brushRef="#br0" timeOffset="27183.81">13009 16040 512 0,'0'0'140'0,"0"0"20"0,-5 2 28 15,-1-4-60-15,-4 0 56 16,-5-4 16-16,5-10-32 16,10-4-48-16,5-8-8 15,-5-11-24-15,10-11-8 16,0-16-24-16,11-5 0 15,-1 0-8-15,0 1 0 0,6 9-4 32,-6 7 0-32,5 12-8 0,6 9 0 0,-6 9-4 15,6 8 0-15,-6 10 12 16,1 18 16 0,-1 24 12-16,-10 19 8 15,5 9-8-15,-4 5-8 0,-1 7-20 16,0-7-8-1,-5-4-12-15,1-5 0 16,-1-10 0-16,0-11 8 16,0-1-20-16,-5-10-16 15,0-6-52-15,0-6-32 0,-5-5 8 16,5-3 48-16,5-14-424 0,6-11-464 16,-1-1-4-1,0 8 464-15,-5-4 460 0,1 2 0 16</inkml:trace>
  <inkml:trace contextRef="#ctx0" brushRef="#br0" timeOffset="27694.95">14055 15321 776 0,'0'0'228'0,"-5"0"4"0,5 0 12 16,-5 0-168-16,0 2 56 16,-5 6 48-16,-6 14 0 15,-9 20-20-15,0 17-8 16,-11 21-24-16,6 3-8 0,-6-2-28 15,6 1-16 1,4-5-20 0,1-11 0-16,4-7-16 15,6-9-8-15,5-15-44 16,0-7-24-16,5-14-92 0,0-14-56 16,5-12 16-16,5-12 88 15,5-5-300-15,5-13-376 0</inkml:trace>
  <inkml:trace contextRef="#ctx0" brushRef="#br0" timeOffset="27941.35">14014 15323 920 0,'0'0'276'16,"0"-2"-12"-16,11-4-12 15,-1 4-208-15,5 6 80 16,0 10 56-16,6 14-16 15,4 10-40-15,0 19-16 16,11 17-20-16,-6-1 8 16,1-3-12-16,-1 1-8 15,-4-9-28-15,-6-9-8 16,0-9-24-16,-4-8 0 0,-6-7-16 16,0-9-8-16,-5-8-4 0,0-2 8 15,0-8-464 1,0-10-464-16</inkml:trace>
  <inkml:trace contextRef="#ctx0" brushRef="#br0" timeOffset="28242.33">13872 15794 952 0,'0'-4'284'16,"0"2"-4"-16,5 6-4 15,11-6-236-15,4-2 56 16,5 4 32-16,11-2-16 16,15 4-40-16,-6-2-8 15,1 0-20-15,0 4 0 16,-11-6-20-16,-4 0-16 15,-11 0-88-15,0 2-72 16,-4 4-312-16,-1 2-240 16,-5-2 72-16,0-2 320 15,-5 2 312-15,5-2 0 0</inkml:trace>
  <inkml:trace contextRef="#ctx0" brushRef="#br0" timeOffset="28500.2">14888 15714 1048 0,'0'0'316'15,"5"0"-124"-15,0 0-124 16,6 0-356-16,-1 4 88 16,5-2-32-16,5 2-112 15,-10 0 32-15,6 0 160 16</inkml:trace>
  <inkml:trace contextRef="#ctx0" brushRef="#br0" timeOffset="28595.83">15208 15684 272 0,'5'0'60'16,"16"-3"-60"-16,4 1-60 15,-5 7-60-15,-4 1 64 16,4-6 56-16,-10 2 0 16</inkml:trace>
  <inkml:trace contextRef="#ctx0" brushRef="#br0" timeOffset="28709.62">15589 15681 1040 0,'0'2'316'0,"0"11"-44"0,0 1-36 15,0-10-296-15,0-2 64 16,5 6 36-16,11 0-24 15,-11-4-24-15,0 0 8 16</inkml:trace>
  <inkml:trace contextRef="#ctx0" brushRef="#br0" timeOffset="29602.24">15869 16004 752 0,'0'2'220'31,"-5"-2"-12"-31,-1-4-4 15,6-2-160-15,0-10 72 0,11-4 40 16,4-5-24-16,5-13-52 16,6-12-16-16,4-13-28 15,1-9 0-15,4 5-4 16,-9 3 0-16,4 3-4 16,0 5 0-1,-4 13-4-15,-1 5 8 0,-4 14 4 16,-6 6 8-16,5 8 0 0,0 6 0 15,-4 14 4 1,-1 12 16-16,0 18 0 0,0 9 0 16,1 13-12-16,4 5 0 0,-5-1-12 15,6-3-8-15,-6-9-8 16,0-10 0-16,0 3-16 31,-5-9-8-31,1-8-12 16,-6-7 8-16,5-3-460 0,-5-2-464 15,5-6 0-15,-5-6 464 0,0 0 464 16,0-4 0 0</inkml:trace>
  <inkml:trace contextRef="#ctx0" brushRef="#br0" timeOffset="29961.24">17057 15268 1048 0,'0'0'316'0,"0"4"12"0,-5 8 12 16,-15 15-320-16,0 19-8 15,-11 26 100-15,-4 9 120 16,4-6 16-16,6 7-96 16,-1-5-96-16,6-13 8 15,0-9-28 1,4-7-24-16,11-11-60 16,-5-11-32-16,10-10 0 0,5-10 40 15,5-14-408-15,6-16-432 0,4-2 0 31,-10 7 440-31,5 1 440 0,-4 0 0 16</inkml:trace>
  <inkml:trace contextRef="#ctx0" brushRef="#br0" timeOffset="30217.17">17134 15222 1136 0,'0'4'348'15,"5"2"-36"-15,5 6-28 16,0 10-268-16,5 10 120 15,-5 15 72-15,1 21-40 16,4 11-64-16,-5 4-16 16,0-9-24-16,5-1 8 15,6-9-8-15,-11-9-8 0,0-7-16 16,0-10-8-16,0-11-32 16,-5-5-24-16,0-8-8 15,1-8 24 1,-17-6 12-16,-9-8 0 15,15 0-4-15,-5 2 0 0,0-2 0 16,-1 2 0-16</inkml:trace>
  <inkml:trace contextRef="#ctx0" brushRef="#br0" timeOffset="30379.23">16773 15722 1456 0,'0'0'452'0,"5"0"-60"0,0 0-68 15,10 0-396-15,6 0 120 16,9 0 80-16,11 0-32 15,10 0-60-15,4 6-16 16,6 0-40-16,5 0-16 16,-10 0-4-16,0-2 16 15,-5 0-428-15,0-2-440 16</inkml:trace>
  <inkml:trace contextRef="#ctx0" brushRef="#br0" timeOffset="30810.26">17840 15589 1368 0,'0'0'424'0,"15"-2"-52"0,0 0-48 16,11 12-376-16,4 4 104 15,1-6 52-15,-1 0-48 0,0-10-88 16,1-2-32 0,-11 10-4-16,1 2 40 0,-11 8 32 15,-15 6 0-15,-11-9-8 16,1 3 0-16,-10 6 0 31,-1-6 8-31,1-8-24 16,0-6-24-16,-1 2 20 15,11 4 48-15,5-2 32 16,10-2-16-16,15 2-32 0,5 0-8 0,11-2-60 31,15 0-40-31,4 0 4 16,6-2 48-16,5-2 48 0,5 2 0 16,5-6-352-16,6-4-352 15,-22 6 0-15,-9-2 352 0,-10 0 352 0,-11 2 0 31</inkml:trace>
  <inkml:trace contextRef="#ctx0" brushRef="#br0" timeOffset="31073.08">18906 15405 600 0,'0'0'168'16,"0"0"36"-16,6 0 40 15,-6 2-72-15,-6 8 64 16,-4 19-40-16,-10 13-96 15,-5 14 4-15,-1 9 104 16,-4-7 24-16,4-3-72 16,-4-1-96-16,4-9-8 15,1-9-40 1,5-8-16-16,4-8-88 16,6-6-64-16,0-8 4 15,10-10 72-15,10-8-296 16,0-8-360-16,6-4 0 0,-6 6 368 15</inkml:trace>
  <inkml:trace contextRef="#ctx0" brushRef="#br0" timeOffset="31269.62">18932 15307 1152 0,'0'0'352'0,"0"0"-28"16,5 4-32-16,5 12-280 16,5 12 104-16,1 18 76 15,-1 17-24-15,5 17-52 16,6-1-24-16,-1-4-20 15,0-1 8 1,1-5-8-16,-6-13-16 0,0-9-16 0,1-9 0 16,-6-6-24-16,-5-10-24 31,5-8-88-31,-4-4-56 0,-6-10-432 16,0-10-360-16</inkml:trace>
  <inkml:trace contextRef="#ctx0" brushRef="#br0" timeOffset="31485.41">18683 15899 1216 0,'0'-2'372'0,"0"-2"-44"0,0-2-52 16,0-2-308-16,15 2 112 16,16-2 72-16,4 4-40 15,16 0-56-15,10 2-8 16,-5-2-24-16,0 4 0 15,0 0-72-15,-11 0-64 16,-14 4-380-16,-6 0-312 0,-4-2 56 16,-6 2 376-16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6000" units="cm"/>
          <inkml:channel name="Y" type="integer" max="9600" units="cm"/>
          <inkml:channel name="F" type="integer" max="4095" units="cm"/>
          <inkml:channel name="T" type="integer" max="2.14748E9" units="dev"/>
        </inkml:traceFormat>
        <inkml:channelProperties>
          <inkml:channelProperty channel="X" name="resolution" value="440.52863" units="1/cm"/>
          <inkml:channelProperty channel="Y" name="resolution" value="441.58234" units="1/cm"/>
          <inkml:channelProperty channel="F" name="resolution" value="188.36247" units="1/cm"/>
          <inkml:channelProperty channel="T" name="resolution" value="1" units="1/dev"/>
        </inkml:channelProperties>
      </inkml:inkSource>
      <inkml:timestamp xml:id="ts0" timeString="2022-11-27T01:48:43.6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10291 10335 656 0,'0'-2'188'31,"0"2"-44"-31,0 0-44 15,0-2-160-15,5 2 72 0,-5 0 84 16,5-2 24-16,0 0 8 16,5 0-8-16,0 0-8 15,6-4 0-15,9-6-4 16,0 2 0-16,6-6-20 16,10-6-8-16,-1 6-20 15,1-3 0-15,5-3-8 16,4-6 0-16,11 0-12 15,5-2 0-15,5 3-12 0,6-3 0 16,-6 4-4-16,0 4 0 0,-5 4-4 16,0 2 0-16,-15 7-4 15,0 3 0 1,-6 2 0-16,-9 12 0 16,-1 1 8-16,1 9 8 0,0 6 0 15,4 2-8-15,-4 2-8 16,-6-2 0-1,11-1 0-15,-1-1 8 16,-4-6-16-16,0-4-8 0,4-4-8 16,1-6 16-1,10-8 8-15,5-6 0 0,10-4-8 16,5-6-8-16,5-8-4 16,5 1 8-16,0-1 0 15,-4-4 0-15,4 4-4 0,-5 2 8 16,-5 1-4-1,-5 7 0 1,0 4-4-16,-5 4 0 0,-5 12 8 16,-5 12 8-16,-5 4 0 15,-6 6 0-15,-4 3-16 0,-1 1 0 16,-9-2-8 0,4 2 8-16,1-6 4 15,-1-3 8-15,6-1-4 16,-1-4 0-16,11-4-12 0,0-4 0 15,15-4-4-15,5-10 8 0,0-4 0 32,0-6 8-32,5-2-8 15,0-1 0-15,0-7-12 0,0 6 0 16,1 0 0-16,-6 0 8 16,-11 6 4-1,-4 5 8-15,-5 7 4 16,0 8 8-16,-11 1-8 0,-4 5-8 15,4 2-4-15,-4 4 8 16,-6 2 0-16,6-4 0 0,4-2-12 0,-4 0 0 16,9-4-4-16,1-2 8 31,5-2 0-31,10-4 0 0,-6-8 0 16,1 0 0-1,0-4-8-15,5-2 0 16,-5 0-4-16,-1 2 8 15,1 2 8-15,-5 2 8 16,5 4-12-16,0 0-8 0,-1 0-8 0,11 4 8 16,-10 0 0-1,0 0-8 1,5-2-8-16,-5-6 0 16,-1 3 0-16,-4-3 8 0,-10 2 4 15,4-2 8-15,-9 8 0 16,-1 8 0-16,-4-2 4 15,-6 3 16-15,-5 5-4 16,6 4-8-16,4 0-12 16,5-4 8-16,1 0 4 15,-1-2 8-15,11-2-8 0,5 2-8 0,0-8-4 32,4-2 8-32,1-10 0 15,10-4-8-15,5-2-12 16,10-2 0-16,1-6 4 0,-6 4 8 0,0 6 8 31,0 0 0-31,-10 3 0 0,-5 13 8 16,-5 5 4-16,-1 7 8 15,-4 4-4-15,5 6 0 0,5 0-4 16,0-2 8-16,5-1-4 16,-6-1-8-16,6-8-8 0,0-2 0 31,0-4 0-31,10-2 8 15,11-2 0-15,9-2 0 0,1-2 0 0,-1 2 0 32,0 0 0-32,1 2 8 15,4-2 0-15,6-2 0 0,-5 0 8 16,-1-4 8-16,1 0 0 16,-6-6-8-16,6-4-8 15,-6 0 0-15,-10 0-16 0,-10 4-8 16,-10 4-52-16,-15 4-32 0,-21 4 4 15,-14 8 48 1,-32 4-416-16,-9 6-456 0,-6 2 0 16,11-6 456-16,-6-2 456 31,11-4 0-31</inkml:trace>
  <inkml:trace contextRef="#ctx0" brushRef="#br0" timeOffset="1992.2">12490 7336 504 0,'0'0'136'0,"6"2"20"0,-1 0 24 16,0-2-80-16,0 0 40 15,0-4 28-15,5 0 0 16,10-4-32-16,1-4-16 16,9 4-24-16,6-1 0 15,4-1-16-15,16 2-8 16,0-2-8-16,5-4 8 0,0 6 4 15,5-2 0-15,-5 2-24 32,0 0-16-32,10 0-12 0,-5 2 16 0,5-4 0 15,5-2-8-15,-4 1-16 0,-1-7-8 16,-10 0 0 0,-5 0 16-1,-1-2 0-15,1 0-8 16,-20-2-8-16,-1 1 8 0,-4-3-8 15,-6 0 0-15,-9-8-8 16,4-2 8 0,-5-7-4-16,0-3 0 15,-5-5 4-15,-4-3 16 0,-1-16 0 16,-10 1-8-16,-6 11-4 16,1 3 8-16,-5-3-4 0,-5 11 0 15,-1 7-12 1,6-2 0-16,-5 5 4 15,-6 1 8-15,1 4-8 16,0 0-8-16,-6 1-8 16,-4-1 8-16,-6 0 0 0,-10 2 0 15,-5 0-4 1,-5-1 8-16,0-3 4 16,-5 4 0-16,5 4 0 0,0-1 0 15,0 5-8-15,-5 4 0 16,-5 2-8-16,0 2 0 15,5 4 0-15,-5 4 8 16,-5 4-4-16,10 6 0 16,0 6 4-16,5 8 16 15,-10 16 0-15,5 3-8 0,-6-1-8 32,6 6 8-32,5 5-12 0,0 1-8 15,6-3-4-15,4 5 16 0,10-4 0 16,6 1 0-16,4 7-8 15,6-1 0-15,4 1 0 16,6 3 0 0,5-1 4-16,5 0 8 15,-5-3-4-15,10-3 0 0,-5-3-12 16,10-5 0 0,5 0-4-16,0-3 8 0,15-5 0 0,11 2 8 31,0-1 0-31,4 5 8 0,6 2-8 15,0-1-8-15,10 7 0 0,-1-6 8 16,1-5 8-16,-5 1 0 0,0-8 0 31,-5-6 0-31,4-5-4 16,1-3 0-16,0-2 0 16,5-2 8-16,5-2-4 15,10-4 0-15,-5 0-8 16,5 0 8-16,-5-2-8 15,5-2 0-15,6-2-48 16,-1 0-32-16,15-2-444 0,-4-2-400 0,-27-6 36 16,-9 2 448-16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6000" units="cm"/>
          <inkml:channel name="Y" type="integer" max="9600" units="cm"/>
          <inkml:channel name="F" type="integer" max="4095" units="cm"/>
          <inkml:channel name="T" type="integer" max="2.14748E9" units="dev"/>
        </inkml:traceFormat>
        <inkml:channelProperties>
          <inkml:channelProperty channel="X" name="resolution" value="440.52863" units="1/cm"/>
          <inkml:channelProperty channel="Y" name="resolution" value="441.58234" units="1/cm"/>
          <inkml:channelProperty channel="F" name="resolution" value="188.36247" units="1/cm"/>
          <inkml:channelProperty channel="T" name="resolution" value="1" units="1/dev"/>
        </inkml:channelProperties>
      </inkml:inkSource>
      <inkml:timestamp xml:id="ts0" timeString="2022-11-27T01:52:22.2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16092 2425 328 0,'0'-2'76'16,"-5"-4"0"-16,5 4-4 15,5 2-64-15,-10-2 16 16,-5-2 20-16,-10 8 8 16,-16-2 0-16,-10 4 0 15,-10 2 4-15,-15-8 16 16,-10 2 0-16,-10-4-8 16,-16 2 0-16,-15-12 16 0,-5-6 20 15,10-10 16-15,0-19 4 16,0-13-8-16,21-21-16 0,15-3 0 15,10 3-16 1,20-2-8-16,20-9-24 16,16-9-8-16,30-14-16 0,31 2 0 15,25 0-8-15,31-6 0 16,25-6-4 0,25 2 8-16,56-34-4 15,82-18-8-15,-16 58-12 16,-30 64 0-16,15 21 0 0,5 4 8 0,11 4 0 15,-6 9 0-15,-5 1-4 16,-15 14 0-16,-10 14-4 16,-26 11 0-16,-10 11 4 15,-10 10 8 1,-25 21-20-16,-26 23-24 0,-10 15-28 31,-25 8 8-31,-21-16 4 0,-35-16 8 16,-10-5 4-16,-21 7 8 15,-5 14 0-15,-25 22 0 16,-20-7 8-16,-41-25 16 0,-36-14 8 16,-40-5 0-16,-21-3 0 15,-20 11 8 1,-5 7 12-16,-10 2 16 0,5-9 12 16,0-13 0-16,-1-17 0 15,6-2 0 1,0-7-4-16,-5-5 0 0,15-2-12 15,16-8 0-15,-1-9-8 16,21-9 8-16,25-4 0 16,25-8 0-16,21-13-8 0,25-11 0 0,31-12-28 31,20-7-16-31,36-21-80 16,24-23-56-16,47-20-80 0,30 4-16 15,36 19-136-15,-5 21-112 16,-31 17 88-1</inkml:trace>
  <inkml:trace contextRef="#ctx0" brushRef="#br0" timeOffset="3047.16">7304 7110 928 0,'10'0'276'0,"0"0"-48"0,5 0-52 15,6 0-224-15,4 0 112 16,16 0 88-16,-1 0-16 0,6 0-48 16,5 0-24-16,10 0-32 15,-5-2 0-15,-11 2-48 16,1-2-40-16,0 2-16 31,-16-2 40-31,1 0-276 16,-16-2-304-16,-5 0-4 15,-5 0 312-15</inkml:trace>
  <inkml:trace contextRef="#ctx0" brushRef="#br0" timeOffset="3309.78">7700 7005 576 0,'0'0'160'15,"-5"0"-20"-15,-5 6-16 16,-5 12-132-16,-1 15 48 15,-9 13 28-15,-1 10-16 16,-9 5-20-16,-1-1 0 16,6-9 20-16,4 1 24 15,-4-11 20-15,5-7 0 16,9-6-16-16,6-4-16 0,15-8-8 16,16-6 8-16,9 0-8 0,11-6-8 15,-1-1-24 1,11-5-8-1,-5-5-16-15,5-1-8 0,-11-2-112 16,-4-4-96-16,-1-2-196 0,-9-2-88 16,-16 4 104-1,5 2 200 1,-10 4 196-16,0 0 0 0</inkml:trace>
  <inkml:trace contextRef="#ctx0" brushRef="#br0" timeOffset="3542.48">7583 7342 1024 0,'0'4'308'0,"5"12"-40"0,0 12-44 15,-5 2-256-15,10 5 104 16,-4 11 76-16,9 2-16 16,-10-1-48-16,5 5-24 15,0-5-24-15,0-3 8 16,1 4-8 0,-1-9-8-16,-5-9-32 0,0-8-16 15,0-4-68 1,0-6-40-16,-5-10 8 15,5-8 56-15,-5-8 56 16,0-10 8-16,0-4 0 16,0 8 0-16,5 3 0 0,-5 1 0 15</inkml:trace>
  <inkml:trace contextRef="#ctx0" brushRef="#br0" timeOffset="3788.37">7309 7682 968 0,'0'0'292'0,"10"3"-52"0,20 1-52 15,11 0-264-15,5 2 80 16,10-4 100-16,5 2 24 31,10-2 4-31,-5-2-16 16,5-6-36-16,0-4-16 0,-10 1-32 16,-10-3-8-16,-11 0-24 15,-4 2 0-15,-21 2-112 16,-15 2-96-16,-20-2-264 15,-16 6-152-15,1-2 100 16,9 4 264-16,1 0 260 16,5 0 0-16</inkml:trace>
  <inkml:trace contextRef="#ctx0" brushRef="#br0" timeOffset="4187.05">7182 7483 1088 0,'0'6'332'0,"0"16"-44"0,-5 6-36 16,5 5-300 0,-5 7 72-16,-5 6 40 0,-1-5-24 15,-4-1-40-15,0-2 0 16,0-6-24-16,-6-11-8 16,6-11-24-16,0-8 0 15,0-8 16-15,-1-2 32 16,6 2 32-16,0-2 16 15,10 3 4-15,0 5 0 16,15 9 28-16,11 11 40 16,9 12 16-16,16 4-8 15,20-5-32-15,10 3-8 16,-15-2-24-16,6-12 0 16,-1-2-16-16,-5-6 0 0,-15-6-12 15,-1-6 0-15,-9-4-16 16,-5-4-8-16,-16-8-44 15,0-8-24-15,-15-2-104 16,-10-6-72 0,-5-7 32-16,-10-7 112 0,-11-4-228 15,-4-7-328-15,9 9-4 0,1 13 328 16</inkml:trace>
  <inkml:trace contextRef="#ctx0" brushRef="#br0" timeOffset="4358.72">7055 7172 1280 0,'0'0'396'16,"0"0"-92"-16,5 0-84 16,5 0-372-16,5 9 112 15,16 9 120-15,-1 10 8 16,11 2-32-16,15 4-40 16,5 1-136-16,10-5-88 15,-5-6-252-15,10-6-152 0</inkml:trace>
  <inkml:trace contextRef="#ctx0" brushRef="#br0" timeOffset="4933.12">8376 7031 1096 0,'0'0'332'15,"0"0"-52"-15,0 6-52 16,0 4-308-16,-11 9 88 16,1 9 52-16,-5 6-24 15,5 4-32-15,0-3 0 16,-5-3-4-16,4-4 0 15,11-4 8-15,-5-3 8 0,5-3 0 16,5-4-8-16,0 0-16 16,6 2-8-16,-1 4 4 15,-10 2 16 1,-10 3 4-16,-1 1-8 0,6 0 4 16,-5-2 16-1,0-2 8-15,0-2 0 16,5-3-12-16,0-1-8 0,0-4-4 15,5 0 8-15,5 4 0 16,0-2 0 0,0 8-4-16,0 1 0 15,0 3 28-15,-5 2 32 16,0 4 20-16,0-2-8 0,-5-3-16 16,0-3-8-16,0-6-16 15,5-4 0-15,-5 0-16 16,5-2 0-16,10-4-28 15,5-6-16-15,5-8-68 16,6-14-48-16,9-12 8 0,6-10 64 16,-5-5-296-16,-6-15-352 15,-5-5 0-15,-4 19 360 0</inkml:trace>
  <inkml:trace contextRef="#ctx0" brushRef="#br0" timeOffset="5140.28">8447 7039 1192 0,'5'-2'364'0,"5"0"-60"0,20-2-68 16,11-2-336-16,10 0 96 15,-5 2 60-15,4-4-24 16,1 6-84-16,-5-4-48 16,-5 0-92-16,-6 2-32 15,-9-2-144-15,-6 0-104 16,-5 0 88-16,-5 2 192 15,-5 0 192-15,0 0 0 0</inkml:trace>
  <inkml:trace contextRef="#ctx0" brushRef="#br0" timeOffset="5247.07">8772 6886 888 0,'0'0'264'0,"0"2"-60"0,0 6-56 15,-5 2-256-15,5 5 72 16,0 7 60-16,-5 2-8 16,5 6-84-16,5 2-72 15,-5-1-152-15,0-1-72 16</inkml:trace>
  <inkml:trace contextRef="#ctx0" brushRef="#br0" timeOffset="5419.36">8706 7150 736 0,'0'0'212'0,"0"0"4"0,0 0-4 15,5 0-184-15,5 0 32 16,10-6 36-16,11 0 8 16,-1 6-16-16,6 2-16 15,-1 0-24-15,-9 2 0 16,4 2-20-16,-9 4-16 15,-11 2-28-15,-10 5 0 16,-10 11-4-16,-6 0 8 16,-14 4-292-16,-6-3-296 0</inkml:trace>
  <inkml:trace contextRef="#ctx0" brushRef="#br0" timeOffset="5589.65">8533 7342 1032 0,'0'0'312'15,"5"0"-64"-15,10 2-64 16,1 0-288-16,-1 4 88 16,10 2 84-16,6 0 0 15,-16 2-36-15,10 2-24 16,-4 0-120-16,-6 0-80 0,-5 0-188 16,0-3-96-16</inkml:trace>
  <inkml:trace contextRef="#ctx0" brushRef="#br0" timeOffset="5839.69">8421 7523 632 0,'0'0'180'0,"5"0"-20"0,6 4-12 15,4 0-148 1,5 4 56-16,0-2 48 15,6 0 8-15,4 3-32 0,1-1-32 16,-1-2-88-16,1-2-56 16,-1 0-72-16,-4-8-16 15,-6-2-80-15,5-4-56 16,-9-1 64-16,-6 1 128 16,0 2 128-16,-5 0 0 15</inkml:trace>
  <inkml:trace contextRef="#ctx0" brushRef="#br0" timeOffset="5999.03">8767 7431 912 0,'0'0'272'0,"0"2"-52"0,0 6-48 15,5 10-220-15,-5 2 112 16,-5 4 104-16,0 8 0 16,0 1-44-16,-11 5-40 15,1 0-52-15,-10 0 0 16,-6 3-56-16,-9-1-48 31,4-6-324-31,-10-3-272 16,6 3 36-16,9-10 320 15</inkml:trace>
  <inkml:trace contextRef="#ctx0" brushRef="#br0" timeOffset="6161.92">8289 7783 1168 0,'5'0'356'0,"6"-2"-36"0,19-6-44 16,16-4-316-16,10-2 88 15,-1 0 44-15,6-4-32 16,-5 6-48-16,0 4-8 15,-10-2-108-15,-11 7-88 16,1-1-272-16,-16 2-168 16</inkml:trace>
  <inkml:trace contextRef="#ctx0" brushRef="#br0" timeOffset="6341.71">8828 7701 552 0,'0'0'152'16,"0"0"52"-16,0 4 56 15,0 2-80-15,5 6 24 16,5 4 0-16,5 2-16 15,6 4-44-15,-6 0-24 16,10 5-32-16,-4 1-8 16,4-8-44-16,-5 0-32 0,6-2-28 15,-1-10 16-15,-5-6 8 16,1-2 0-16,-11 4 0 16,0-4 0-16</inkml:trace>
  <inkml:trace contextRef="#ctx0" brushRef="#br0" timeOffset="6731.76">9346 7136 1240 0,'0'0'380'16,"10"0"-48"-16,10 0-52 15,6 0-344-15,4 2 88 16,6-2 52-16,-6 0-32 16,1 0-56-16,-1-6-16 15,-9 4-8-15,-1 6 16 0,-15-2 12 16,-5-2 8-16,-5 0 0 16,0 2 0-16,0-2 0 15,0 2 0-15</inkml:trace>
  <inkml:trace contextRef="#ctx0" brushRef="#br0" timeOffset="6896.33">9209 7433 1336 0,'5'6'412'0,"5"10"-64"0,10 8-68 16,1 2-384-16,-1 2 96 16,0 1 56-16,-10 1-32 15,6-2-32-15,-6-2 8 16,0-8-364-16,-5-4-368 15,0-5-4-15,-5-3 376 0</inkml:trace>
  <inkml:trace contextRef="#ctx0" brushRef="#br0" timeOffset="7243.37">9326 7525 672 0,'5'-2'192'16,"10"-2"-12"-16,10-4-8 15,6-6-132-15,9-4 72 16,11 2 48-16,5-6-24 15,5 7-32-15,0 3-8 16,0 2-16-16,-10 4-8 16,0 2-8-16,-6 4 0 0,-14 2-8 15,-6 10 0-15,1 8-8 16,-11 5 0-16,-5 9 8 16,-5 8 8-1,0 3-8-15,-10 5-8 0,-5 11-8 16,-10 1 16-16,4-12 0 15,-9-1-8 1,5-9-12-16,-6-16 0 16,-4-4-12-16,4-9 0 0,-4-7-16 15,4-4-8-15,-4-9-28 0,-6-5-16 16,11-8-56 0,-5-6-32-16,4-2 20 15,-4-7 56-15,4-5-336 16,6-2-392-16</inkml:trace>
  <inkml:trace contextRef="#ctx0" brushRef="#br0" timeOffset="7438.45">9473 7267 968 0,'0'4'292'16,"0"12"-44"-16,0 9-44 0,-10 9-268 15,0 4 72-15,-6 2 40 16,1-1-24-16,-10 5-120 16,-1-2-88-16,1-13-184 15,5-1-88-15</inkml:trace>
  <inkml:trace contextRef="#ctx0" brushRef="#br0" timeOffset="7618.94">9458 7543 1120 0,'0'0'340'0,"10"0"-44"0,0 2-52 16,5 2-320-16,0-2 72 15,6 3-20-15,-6 3-80 16,0-2-276-16,1-2-184 16,-6 2 60-16,-5 0 256 15,0-4 248-15,0 0 0 16</inkml:trace>
  <inkml:trace contextRef="#ctx0" brushRef="#br0" timeOffset="7897.73">9646 7368 1080 0,'0'0'328'0,"0"6"-104"0,0 8-104 0,0 2-364 15,-5 4 72-15,-6 3 56 31,6-1-8-31,0-8 4 0,-5 2 16 0,5-2 44 32,5-6 32-32,0-2 60 0,5 2 32 15,-5-2 52-15,5-2 24 16,5 0-12-16,-5 2-32 16,6 1-56-16,4 3-24 15,0 0-116-15,5 0-88 16,1-2-124-16,14-6-32 15,1-6 92-15,-11 2 128 0,-4 0 124 16,-1-2 0-16</inkml:trace>
  <inkml:trace contextRef="#ctx0" brushRef="#br0" timeOffset="8279.95">10458 6977 1152 0,'-5'6'352'0,"0"10"-104"0,-10 12-104 15,-21 11-604-15,1 13-144 16,-1-2 100-16,11-13 256 15,0-5 248-15,4-6 0 16</inkml:trace>
  <inkml:trace contextRef="#ctx0" brushRef="#br0" timeOffset="8441.54">10448 7257 1024 0,'0'-6'308'0,"16"-6"-36"16,14-6-36-16,11 2-284 15,-1-4 72-15,11 3 68 16,0 1 8-16,-5 4-68 15,-6 2-64-15,-4 8-40 0,-11 6 40 16,-10 6 32-16,-20 2 0 16,-5 0 0-16,5-1 0 15,0-3 0-15,-5-2 0 16</inkml:trace>
  <inkml:trace contextRef="#ctx0" brushRef="#br0" timeOffset="8634.85">10453 7346 1040 0,'5'4'316'0,"1"10"-16"0,4 10-12 0,-5 10-244 16,10 7 88 0,-5 13 52-16,0 1-32 0,0 7-56 15,-4 5-24-15,-1-3-24 16,0-7 0-16,0-3-16 16,-5-8-8-16,-5-17-68 15,5-5-48 1,0-6-4-16,0-8 48 0,0-4 48 0,0-2 0 15,0 0 0-15,0-4 0 16</inkml:trace>
  <inkml:trace contextRef="#ctx0" brushRef="#br0" timeOffset="9193.35">11292 7056 1232 0,'0'2'380'15,"5"0"-56"-15,10 4-52 16,5 0-340-16,11-2 96 15,-1-2 52-15,11 0-32 16,5 0-48-16,-6-4-8 16,1 0-4-16,-6 2 8 15,-9-2-364-15,-16 4-360 16</inkml:trace>
  <inkml:trace contextRef="#ctx0" brushRef="#br0" timeOffset="9600.31">11342 7312 968 0,'5'0'292'0,"11"-8"-32"16,14-5-28-16,6 3-268 15,9 4 56-15,-4-2 28 16,-5 6-16-16,4 10-24 16,-9 4 8-16,-16 11 12 15,-20 13 16-15,-5 4 4 16,-5 2 0-16,-6 1-20 15,-4-1-8-15,4-10-24 0,1-5-8 32,5-5-28-32,5-8-16 15,5-4-32-15,10-6-8 16,10-12-16-16,5-4 0 16,6-2 24-16,4-2 24 0,1 2 80 15,4 3 56-15,-4 1 52 0,-1 0 0 16,-4 6-16-16,-1 0-8 31,0 4-20-31,-4 4 0 0,-6 2-24 16,0 2-16-16,0-2-28 0,-4 2-8 15,-6-2-100-15,5-1-88 16,-10-1-260-16,-10 0-168 16,-6-4 88-16,11 2 264 15</inkml:trace>
  <inkml:trace contextRef="#ctx0" brushRef="#br0" timeOffset="9894.62">11210 7439 992 0,'-5'0'300'15,"-5"10"-52"-15,-5 6-52 16,-6 2-268-16,1 2 88 16,-5 2 48-16,-1 2-24 15,16-3-40-15,5-3-8 16,0 0 20-16,10 6 32 15,5-4 20-15,16 2 0 16,-1 5-8-16,0 3 0 0,6 4 0 16,5-4 8-1,-1-3-8-15,1-3 0 0,-1-8-16 16,-4-6 0-16,-1 0-12 16,-4-8 0-1,-6-12-20-15,-5-6-16 16,-5-4-96-16,-5-9-72 15,-15-9 0-15,-10-2 88 0,0-4-220 16,-6-1-296-16</inkml:trace>
  <inkml:trace contextRef="#ctx0" brushRef="#br0" timeOffset="10045.4">11032 7312 984 0,'0'0'296'16,"0"0"-20"-16,0 0-16 16,0 0-276-16,11 0 48 15,9 0 48-15,10 2 8 16,1 10-24-16,10 2-24 15,4 2-88-15,6 8-56 16,10-2-8-16,-5-2 56 16,5-3-228-16,-5-3-272 15</inkml:trace>
  <inkml:trace contextRef="#ctx0" brushRef="#br0" timeOffset="10975.55">12272 6870 920 0,'0'0'276'0,"0"4"-44"0,-10 12-36 16,0 0-260-16,-6-2 64 16,11 3 32-16,-10 1-24 15,10-6-56-15,0-2-24 16,5-4-12-16,5 0 24 16,-5-6 24-16,10-2 8 15,11-2 4-15,-1 2 0 16,0 0 0-16,-5 2 0 15,-10 10 16-15,-5 2 24 16,-5 6 4-16,5 2-8 0,-5-7-12 16,0 3 0-1,5 0 0-15,0-6 8 16,15 0-4-16,1-4 0 16,4 0 0-16,0 0 8 15,6 2 4-15,-11 4 8 0,0 4-16 16,-10 9-8-16,-5 1-24 15,-5 2 0 1,-10-2 8-16,0 0 16 16,0-7 12-16,-6-1 0 0,6-4-12 15,0-4 0-15,-1-2 0 0,11 0 8 16,16-8 8-16,-1 2 0 16,0 6-8-16,5-2-8 15,5 0-36 1,-4 0-24-16,-1-2-16 0,-10 6 16 15,-20 2 20-15,-11 1 16 16,-14 3 0-16,-11 4 0 16,-5 0 12-1,0 4 24-15,5-2 36 16,1-2 16-16,14-7 8 0,16 1-8 16,-1 2 24-16,26-6 40 0,31-4 20 31,20-2-8-31,20-8-36 0,10-4-16 15,6-2-24-15,9-4 8 16,-9 0-16-16,-6 4-8 0,-25 1-40 16,-15-1-16-16,-16 2-108 0,-19 2-80 15,-27 2-64 1,-19 6 24-16,-11 0-80 16,-15-2-96-16,0 0 68 15,21 0 176-15</inkml:trace>
  <inkml:trace contextRef="#ctx0" brushRef="#br0" timeOffset="11105.3">12094 7503 728 0,'0'0'212'15,"0"0"-4"1,0 0-4-16,0 4-172 16,0 6 40-16,5 2 24 15,0 8-16-15,11 5-32 0,-1 5-16 0,0 0-112 16,5 0-88-16,1-3-56 16,-1 1 48-16,0-6-56 15,-4-12-88-15</inkml:trace>
  <inkml:trace contextRef="#ctx0" brushRef="#br0" timeOffset="11319.24">12424 7537 1208 0,'0'4'372'0,"0"10"-44"0,0 13-36 16,5 21-320-16,-5 13 96 15,0 9 52-15,0 9-32 16,0 3-52-16,0-5-8 15,-5 2-52-15,-5-5-32 0,0-7-384 16,5-5-336-16,0-9 28 16,0-13 376-1,0-12 372-15,5-6 0 16</inkml:trace>
  <inkml:trace contextRef="#ctx0" brushRef="#br0" timeOffset="11564.88">13044 7685 1408 0,'0'0'436'15,"0"0"-68"-15,0 6-68 16,0 8-448-16,0 0 64 16,-5 8 68-16,0 6 16 15,-5-6 4-15,5-4 0 16</inkml:trace>
  <inkml:trace contextRef="#ctx0" brushRef="#br0" timeOffset="15440.6">13374 7183 984 0,'0'0'296'0,"5"-2"-40"0,11 0-40 16,4 0-244-16,5 2 96 0,6-5 48 15,4-1-40-15,6-2-44 16,5-2 0-16,0 0 0 15,-6 0 8-15,-4-4-36 16,4 4-32-16,-9-2-12 16,-1 2 24-16,-9 4 20 15,-6 2 0-15</inkml:trace>
  <inkml:trace contextRef="#ctx0" brushRef="#br0" timeOffset="16284.77">13694 6993 592 0,'0'0'164'0,"0"0"-12"0,0 0-12 16,0 0-84-16,-5 0 104 15,5 0 56-15,0 0-32 16,-10 6-64-16,0 6-24 16,-10 12-24-16,-11 5 0 0,-4 3-20 15,-6 10-16-15,0 11-56 16,1-3-32-16,-6-4-100 15,5-1-64 1,11-5-192-16,-1-10-120 16</inkml:trace>
  <inkml:trace contextRef="#ctx0" brushRef="#br0" timeOffset="16537.45">13420 7420 1072 0,'0'0'324'0,"0"0"-28"0,0 8-28 16,5 9-276-16,-5 11 80 15,0 0 36-15,5 2-40 16,-5 7-48-16,0-1 0 0,-5-2-12 16,5 0 0-16,-5-7-56 15,0-5-40-15,0-4-8 16,5-2 48-16,-5-8-272 15,10-4-312-15,-5-6 0 16,0 0 320-16</inkml:trace>
  <inkml:trace contextRef="#ctx0" brushRef="#br0" timeOffset="16744.02">13532 7473 1176 0,'5'0'360'16,"10"0"-40"-16,11 0-40 16,-6-2-324-16,10-2 80 15,6 2 36-15,-6-2-32 16,1-2-52-16,-1 0-8 16,1 4-92-16,-11 0-72 15,-5-2-68-15,-4 4 16 0,-1-2-100 16,-10-2-112-16</inkml:trace>
  <inkml:trace contextRef="#ctx0" brushRef="#br0" timeOffset="17132.83">13679 7306 1128 0,'0'0'344'0,"-5"0"-52"0,5 6-48 0,-10 6-308 16,-5 6 96-16,15 4 68 31,0 8-16-31,0-2-36 15,0 1-16-15,0 3-20 0,5-2 0 16,0-2-52-16,0-1-40 0,-5-3-92 31,0-4-40-31,-5-2 12 0,0-2 56 16,0-4 72-16,0-2 16 16,-6-4 84-16,6 0 72 15,-5-4 60-15,-5 1-8 0,5-3-36 31,5 0-24-31,-5 2-20 0,10-2 8 16,15 2 4-16,10 0 0 0,6-2-16 16,9 0-8-16,6 0-16 15,5 2 0 1,0 2-20-16,-6 0-16 16,-4-4-56-16,0 4-32 15,-11-4 0-15,-4 2 48 0,-6 0-328 16,-5-2-368-16,-5 0-4 0,-5 0 368 15</inkml:trace>
  <inkml:trace contextRef="#ctx0" brushRef="#br0" timeOffset="18696.61">14309 6796 560 0,'0'-7'156'16,"-5"-7"56"-16,5 8 60 16,0 4-88-16,-5-4 16 15,0 6-16-15,-5 12-16 16,0 8-48-16,-1 3-16 15,1 5-32-15,0 2 0 16,0 2-24-16,-10-1-8 0,9-1-64 16,1-4-48-1,-5 2-4-15,5-4 48 0,5-7-316 16,0-3-360-16</inkml:trace>
  <inkml:trace contextRef="#ctx0" brushRef="#br0" timeOffset="18904.83">14228 6918 1208 0,'5'0'372'15,"10"0"-56"-15,0-2-52 16,-4 0-344-16,4 0 88 16,0 2-12-16,0-2-88 15,0 0-32-15,6 2 64 16,-6-2 60-16,5-2 0 0,-4 2 0 15,-1 0 0 1,-5 2 0-16,-5-2 0 0</inkml:trace>
  <inkml:trace contextRef="#ctx0" brushRef="#br0" timeOffset="19059.59">14329 6971 1248 0,'0'2'384'0,"0"8"-52"0,0 4-56 15,0 0-360-15,0 6 80 0,0 1-4 16,5-1-72-16,-5-2-24 16,0 2 56-16,6-6-256 0,4-8-304 15</inkml:trace>
  <inkml:trace contextRef="#ctx0" brushRef="#br0" timeOffset="19884.31">14583 6820 1352 0,'0'0'420'0,"0"2"-132"0,0 2-132 15,-10 8-424-15,-5 2 128 16,0 0 152-16,-6 4 32 0,6 2-12 16,0-4-40-16,0-3-40 15,5 3 8-15,4-6 4 16,6-2 8-16,11-4 20 15,4-2 16-15,5-6 0 16,-5 2-16-16,11-2-16 16,-1 0 8-16,-4 0 0 15,-6 2 8-15,0 4 8 16,-20 8 16-16,-5 6-16 16,-5 4-24-16,-6 2-16 15,1 0 16-15,0 1 16 31,-6-1 8-31,11-4 8 0,5 2 0 0,0-6-12 16,-1-2-8-16,11 2-8 16,-5-5 8-1,5-1 4-15,5-2 0 16,-5 0-4-16,-5 8 0 0,-5 8-16 16,-5 4-8-16,0-4 4 15,-11 1 24-15,1 1 24 16,5-8 8-16,4-4-16 0,1-2-16 15,10 0-8 1,15-6 16-16,5-2 8 16,16-4 0-16,5 0 4 0,4 0 16 15,1 4 12 1,-1 4 0-16,-4 4 0 16,-6 0 0-16,-9 4 0 15,-6-3 0-15,-5 1-4 0,-10 2 0 16,-10-2-16-1,-5-2-8-15,0 0-44 16,-6-4-24-16,6 0-48 16,0-4-16-16,0-2 8 0,4-2 32 15,1-2 36-15,0-2 16 16,0 0 36-16,0 0 24 0,5 2 24 16,0 2 8-16,-1 12 16 15,1 10 24 1,5 4 8-16,0 7-8 0,0 11-20 15,0 8-8-15,5 5-12 16,1 9 0-16,-1-7-16 0,0-5-8 16,0-6-16-1,-5-11 0-15,5-5-20 16,-5-6-16-16,-5-8-120 16,0-10-96-16,0-14-236 0,0-12-128 31,-1-4 104-31,1 8 248 15,0-2 240-15,0 3 0 0</inkml:trace>
  <inkml:trace contextRef="#ctx0" brushRef="#br0" timeOffset="20033.65">14426 7537 1080 0,'0'0'328'16,"-5"4"-52"-16,0 8-48 16,0 3-296-16,-5 3 88 15,-6 2 72-15,-9 2-8 16,-1 0-40-16,-14 0-24 15,4-7-96-15,1-1-64 0,4-4-268 16,6-6-192-16</inkml:trace>
  <inkml:trace contextRef="#ctx0" brushRef="#br0" timeOffset="20540.09">14959 7302 1080 0,'0'0'328'0,"0"0"-44"0,16 0-40 16,4 0-292-16,5 0 88 16,6-3 48-16,4-3-32 15,6 2-48-15,-5 2-16 16,-6 4-32-16,-5 8-8 16,-20 9 0-16,-20 11 16 15,-10 6 16-15,-11-2 0 0,-9 1 24 16,4 1 32-1,5-8 28 1,-4-6 8-16,14-3-16 0,6-5-16 16,10-2-12-16,10-4 8 0,10-2-4 15,5-2-8 1,11-2-12-16,9-2 8 16,6-2-20-16,5 0-16 15,-6-2-76-15,6 0-56 0,-5-2 8 16,4-2 64-16,1 2-236 0,0-2-296 31,-11 2 0-31,-9 3 304 16,-6-1 300-16,0 2 0 0</inkml:trace>
  <inkml:trace contextRef="#ctx0" brushRef="#br0" timeOffset="20943.53">15935 6923 1288 0,'-5'0'396'16,"5"2"-100"-16,0 2-100 15,-5 6-420-15,-6 4 80 16,-14 6 44-16,0 4-32 16,-6 4-28-16,1-3 8 15,4-1 32-15,6-2 32 16,5-4 36-16,-1-6 16 16,11-2 20-16,5-4 16 15,5-4 8-15,16 0 8 0,9-4 4 16,11-2 8-16,5-2 0 15,4 2 0-15,1 0-28 16,-5 0-16 0,-11 0-168-16,1 0-144 15,-11 4 12-15,-4-2 160 16,-11 0 156-16,0 2 0 0</inkml:trace>
  <inkml:trace contextRef="#ctx0" brushRef="#br0" timeOffset="21139.31">15899 7287 1208 0,'0'8'372'15,"-5"17"-52"-15,5 9-44 16,0 2-324-16,0 9 96 16,0-1 80-16,5 4-8 15,0-3-40-15,5 1-16 16,1-6-32-16,-6-3 0 16,0-9-52-1,0-4-40-15,0-6-12 0,5-2 32 16,-5-10-356-16,5-12-384 0</inkml:trace>
  <inkml:trace contextRef="#ctx0" brushRef="#br0" timeOffset="21799.16">16412 7289 1392 0,'0'8'432'16,"0"17"-64"-16,5 3-64 15,0 2-436-15,0 4 64 16,1-3 12-16,-1-3-40 16,0-4 0-16,0-4 56 15,-5-6 40-15,5-6-8 16,-5-10 0-16,5-10 8 16,0-2-84-16,5-2-88 15,10-4 4-15,16-2 104 0,0-3 112 16,9 1 24-1,-4 6 0-15,5-2-16 16,-1 6 8-16,-4 4 32 16,0 4 16-16,-11 10-8 15,1 2-8-15,-16 4 0 16,5 4-12-16,-10 4-8 16,-10-2-20-16,-10 2 0 0,-5-1-20 15,-5-1-8-15,-6 0-64 16,1-4-48-16,-6-2-108 15,1-2-48-15,-1-2 40 0,1-10 96 32,5-10-188-32,4-10-280 15</inkml:trace>
  <inkml:trace contextRef="#ctx0" brushRef="#br0" timeOffset="21979">16651 7017 1008 0,'0'0'304'16,"0"8"-12"-16,0 17-8 15,0 25-236-15,0 16 88 16,0 5 52-16,0 12-24 16,-5 11-60-16,5 5-24 15,-5 14-48 1,5 4-16-16,-5-16-16 0,10-11 0 16,0-13-432-16,10-18-424 15,0-21-4-15,-4-10 432 0</inkml:trace>
  <inkml:trace contextRef="#ctx0" brushRef="#br0" timeOffset="22569.84">17149 7011 1392 0,'0'0'432'0,"5"0"-68"0,15 0-64 16,6 0-392-16,14 0 112 15,-4 0 84-15,15-4-24 16,-1-4-48-16,6 0-16 15,-10 4-28-15,-5 0 0 16,-6-2-60-16,-9 4-56 0,-11 2 0 31,-5 2 64-31,-5-2 56 16,-10 0 8-16</inkml:trace>
  <inkml:trace contextRef="#ctx0" brushRef="#br0" timeOffset="22732.57">17474 6864 1296 0,'0'0'400'0,"0"2"-56"16,0 6-56-16,-5 6-364 16,-5 8 96-16,0 5 60 15,-1 5-32-15,-4 4-132 16,-5 4-96-16,-1 1-300 16,-4-1-200-16,10-8 92 15,0-7 296-15</inkml:trace>
  <inkml:trace contextRef="#ctx0" brushRef="#br0" timeOffset="22897.59">17362 7179 992 0,'0'4'300'15,"-5"18"-28"-15,5 18-28 16,-5 4-264-16,5 7 64 16,-5 5 52-16,5-3-8 15,-5-3-36-15,0 0-24 0,0-11-136 16,0-11-104-1,0-4-228-15,5-8-120 0,-6-4 104 16,6-6 232-16</inkml:trace>
  <inkml:trace contextRef="#ctx0" brushRef="#br0" timeOffset="23241.54">17459 7152 752 0,'5'0'220'15,"5"0"-56"-15,10-4-52 16,-5 2-180-16,1-2 96 16,-1 2 108-16,0 4 24 15,-5 14 4-15,1 15-8 16,-1 7-20-16,-5 16-8 16,-5 7-16-16,5-1 0 0,0-1-20 15,-5 1-8 1,0-9-20-1,5-1 0-15,-5-8-12 0,-5-9 0 16,0-5-12-16,-5-10-8 0,0-4-16 16,-1-10 0-1,-4-12-84-15,0-10-72 0,5-8-4 16,-6-5 72 0,6-3-316-16,0-2-384 15,5 0-4-15,0 13 392 0,0 5 384 16,0 0 0-16</inkml:trace>
  <inkml:trace contextRef="#ctx0" brushRef="#br0" timeOffset="23585.37">17347 7285 1104 0,'5'0'336'16,"0"0"-56"-16,10 4-56 15,-5-4-308-15,6 2 88 16,4 6 60-16,0 5-16 16,-9 7-32-16,-1 0 0 15,0 2 12-15,-5 2 24 16,-10-8 20-16,5-2 0 0,0-1-16 15,-5-5-16-15,10-2-40 16,5-2-16 0,15-4-12-16,11-4 16 0,5-16-356 15,4-9-360-15,1 9-4 16,-5 6 368-16,-16-6 364 16,-5 8 0-1</inkml:trace>
  <inkml:trace contextRef="#ctx0" brushRef="#br0" timeOffset="23759.38">18119 7017 1056 0,'0'4'320'16,"0"6"-100"-16,5 2-96 16,-5 7-324-16,5 3 104 15,0-2 16-15,-5-2-80 16,0 2 0-16,5-6 80 15</inkml:trace>
  <inkml:trace contextRef="#ctx0" brushRef="#br0" timeOffset="24421.81">18150 6991 672 0,'0'0'192'0,"5"0"-36"0,0-2-32 0,5 2-164 31,5-2 72-31,5 4 56 0,1 0 0 16,-6 4-20-1,5 2-8-15,-10 4-20 0,1 6 0 16,-11-1-8-16,-5 3 8 0,-1 4-8 16,1 0-8-1,-5-6-12-15,0-6 0 16,5 2-8-16,-5-1 0 16,5-5-4-16,5 6 8 0,-5 0-8 15,5 2 0-15,0 4-4 16,-16 2 8-16,1 0 4 0,0-3 8 15,-10 3 20 1,4-4 24-16,-4-4 4 16,10-4-16-16,-1 0-24 15,11-4 0-15,10-4-8 0,11-2 0 16,14 0 4 0,16-2 8-16,15 0-8 15,0 0-8-15,-5 4-4 16,-1 6 8-16,-9 0 12 15,-10 2 8-15,-6 9 20 16,-9 9 24-16,-11-4 0 16,-15 6-16-16,-6 0-24 15,-9-3 0-15,0 3-12 0,-6-4 0 16,-9-4-36 0,-1-4-24-16,6-5-72 15,-1-5-40-15,6 0 16 16,5-12 56-16,-1-9 64 0,6-7 8 15,10-8 4-15,-5-12 0 0,10-1-4 16,0-1 8 0,5-4-36-16,0 9-32 15,5-1 36-15,0 8 80 16,-5 12 56-16,0 4-8 0,-10 16-16 16,-5 12 0-16,-10 8-12 15,-11 6-8 1,1 6-24-16,-1-1-8 15,1-1-96-15,0-2-80 0,4-4-372 16,6-7-280 0,10-3 72-16,-1-4 360 15</inkml:trace>
  <inkml:trace contextRef="#ctx0" brushRef="#br0" timeOffset="24659.76">18724 7308 1464 0,'0'-2'456'0,"10"0"-52"0,5-1-48 15,5-5-408-15,1 0 104 16,4 2 52-16,11-2-48 16,-1 0-96-16,1 2-48 15,-1 2-4-15,1 2 48 16,-1-2-372-16,1 2-408 15,-11-2-4-15,1 4 416 16,-11-2 412-16,0 2 0 0</inkml:trace>
  <inkml:trace contextRef="#ctx0" brushRef="#br0" timeOffset="25154.87">19536 6937 1408 0,'0'0'436'15,"5"0"-64"-15,1 0-68 16,-1 0-384-16,10 0 128 16,5 0 76-16,6 0-40 15,9 0-60-15,6 2-8 16,-6-2-8-16,1 0 8 0,-11 0-48 16,1 0-56-1,-6 0-12-15,0 0 48 0,-15 2-352 16,-10 4-392-16,0 0 0 15,0-4 400-15,0 2 396 16,0 0 0-16</inkml:trace>
  <inkml:trace contextRef="#ctx0" brushRef="#br0" timeOffset="25563.1">19481 7098 1184 0,'5'0'364'0,"5"2"-132"0,15 4-124 16,11-6-364-16,9-2 128 15,-9-2 160-15,5 6 32 16,-1-4 16-1,-14 2-8-15,-1 0 16 0,-5 0 32 16,-9 0 36-16,-11 12 8 16,-11 14-28-16,-14 6-32 0,-5 3-40 31,-1 7 0-31,-25 2-40 0,5-3-24 16,6-9-124-1,-1-2-88-15,10-4 8 16,11-9 104-16,10-9 92 15,10-6 0-15,20-6-88 0,10 0-80 16,1-4 96-16,9-1 176 0,-4 5 144 16,4 10-24-1,6 7-48 1,-6 1-16-16,-4 0-24 0,-1 4 0 16,11 0-20-16,-5-4-8 0,-1-2-36 15,6-2-24-15,-6-8-72 16,1-6-40-16,-6-4-12 0,6-6 40 15,-11-20-424 1,1-16-456-16,-6 11 0 0,-5 9 464 16,-4 2 460-1,-6 4 0 1</inkml:trace>
  <inkml:trace contextRef="#ctx0" brushRef="#br0" timeOffset="25809.34">20385 6779 1136 0,'0'0'348'16,"10"2"-64"-16,10 2-60 15,1-4-332-15,4 4 80 16,5-4-16-16,1-2-88 16,-6-2-248-16,1 0-152 15,-6-6 72-15,-5 6 232 16</inkml:trace>
  <inkml:trace contextRef="#ctx0" brushRef="#br0" timeOffset="26035.7">20441 6580 1368 0,'5'4'424'16,"5"16"-56"-16,-10 10-56 0,0 3-368 16,0 3 120-16,0 12 64 15,-5-1-48 1,10 1-64-16,0 0-8 0,0-5-20 16,-5-7 0-16,0-2-36 15,0-4-32 1,0-7 8-16,-5-1 40 15,5-8-356-15,-5-4-392 16,0 0-4-16,0-4 392 0,0-4 392 16,5 0 0-16</inkml:trace>
  <inkml:trace contextRef="#ctx0" brushRef="#br0" timeOffset="26173.7">20283 6995 1248 0,'5'0'384'15,"10"-2"-52"1,6-2-56-16,4 2-360 0,1 0 80 0,4 0 20 15,-5 0-56-15,1 0-128 16,-6 2-72-16,-5 0-188 16,1 0-112-16</inkml:trace>
  <inkml:trace contextRef="#ctx0" brushRef="#br0" timeOffset="26641.79">20253 7102 480 0,'5'0'128'16,"5"0"-20"-16,5 0-24 0,0 0-100 16,6 0 56-1,-6 0 56-15,5 0 8 0,-4 0 0 16,-1 2 0-16,-10 4 4 16,5 4 16-1,-5 18 8-15,-5 9 0 16,5 5-20-16,-5 2-8 0,0 9-28 15,0-1-8-15,0 0-12 16,0-5 8-16,0-9-12 16,0-4-8-16,0-3-8 0,0-7 8 15,-20-10-4 1,0-2-8-16,-6-2-12 16,-4-6 0-16,-1-4-12 0,6-4 0 15,-1-4-8-15,6 0 8 0,0-4 0 31,15-2 8-31,5 4-8 16,20-4-8-16,16 0 8 16,4 3 16-16,1 3 8 0,5 4 0 15,-1 6-12 1,1 2 0-16,0 4-4 16,-6 1 8-16,-4 5-20 15,-6 2-16-15,-4 2-120 0,-6-2-96 0,-5 0 8 16,-5 4 112-1,1 0-216-15,-6-3-320 16</inkml:trace>
  <inkml:trace contextRef="#ctx0" brushRef="#br0" timeOffset="26744.29">20878 7781 1432 0,'0'0'444'0,"0"0"-56"0,5 0-60 16,5 0-440-16,5 4 64 15,0-4-336-15,0 2-400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6000" units="cm"/>
          <inkml:channel name="Y" type="integer" max="9600" units="cm"/>
          <inkml:channel name="F" type="integer" max="4095" units="cm"/>
          <inkml:channel name="T" type="integer" max="2.14748E9" units="dev"/>
        </inkml:traceFormat>
        <inkml:channelProperties>
          <inkml:channelProperty channel="X" name="resolution" value="440.52863" units="1/cm"/>
          <inkml:channelProperty channel="Y" name="resolution" value="441.58234" units="1/cm"/>
          <inkml:channelProperty channel="F" name="resolution" value="188.36247" units="1/cm"/>
          <inkml:channelProperty channel="T" name="resolution" value="1" units="1/dev"/>
        </inkml:channelProperties>
      </inkml:inkSource>
      <inkml:timestamp xml:id="ts0" timeString="2022-11-27T01:52:57.1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4195 9098 792 0,'0'0'232'0,"0"0"-48"15,0 0-48-15,5 2-220 16,0 10 64-16,10 12 68 16,0 8 8-16,11 7-16 15,9 9-24-15,6 2-8 16,5-1 24-16,-1 7 24 15,6-1 8-15,5 3 0 16,0 6 0-16,5 13-8 16,-5-4 0-16,15-3 8 0,-5-3 8 15,0-3 4 1,-10-11 0-16,-5-9-20 0,-6-4-8 16,-14-9-16-1,-1-7 8 1,-4-4-32-16,-11-4-24 0,0-2-16 15,1-4 16-15,-6 0 16 16,0-4 0-16</inkml:trace>
  <inkml:trace contextRef="#ctx0" brushRef="#br0" timeOffset="606.26">6633 9204 696 0,'0'0'200'15,"-5"0"-4"-15,0 0-8 16,5 0-180-16,0 0 32 16,0 3 48-16,5 7 24 15,10 8 16-15,11 8-8 16,9 2-12-16,6 10 0 15,0 3-12-15,9 5-8 16,1 7-8-16,0 5 0 16,10 0-8-1,0 5-8-15,5 1-16 0,0-3 0 16,0-5-16-16,-10-7 0 0,5-3-60 16,-10-4-48-16,-16-13-8 0,-4 5 48 15,-1-2-348 1,-15-4-392-1,1-9-4-15,-11-3 392 16,5-2 388-16,-10-6 0 16</inkml:trace>
  <inkml:trace contextRef="#ctx0" brushRef="#br0" timeOffset="1259.41">5150 11234 864 0,'0'0'256'15,"0"2"-44"-15,0 1-40 16,5 3-204-16,15 8 104 15,-10 10 84-15,21 4-8 16,10 10-20-16,14 13-8 16,17 17-16-16,4 15-8 15,0 8-20-15,-5 9-8 32,-5-9-12-32,0-8 0 0,-10-7-8 0,0-7 0 15,-5-13-12-15,-6-7 0 0,1-3-20 16,-10-8-16-16,-1-5-84 31,1-3-64-31,-1 2 4 16,1-4 72-16,-6-15-296 15,11-15-368-15</inkml:trace>
  <inkml:trace contextRef="#ctx0" brushRef="#br0" timeOffset="1830.04">7228 11154 960 0,'0'0'288'15,"5"0"-52"-15,5 6-48 16,10 14-248-16,11 2 96 16,9 6 84-16,6 9 0 15,5 7-20-15,0 4-8 16,-1 7-4-16,6 15 8 16,5 9 0-16,0 6 0 15,0 7-24-15,5-11-8 16,5-2-16-16,-10-7 0 0,-10-7-8 15,0-11-8 1,-11-9-8-16,-4-7 0 0,-11-8-44 16,1-4-40-16,-11-4-12 15,0-3 40-15,1 1 32 16,4-10 0 0,0-14 0-16,-5 4 0 15,6 0 0-15,-16 2 0 16</inkml:trace>
  <inkml:trace contextRef="#ctx0" brushRef="#br0" timeOffset="2762.14">13202 10160 928 0,'0'0'276'0,"0"0"-64"0,10 0-68 16,10 0-240-16,16 0 112 15,14 0 88-15,17 2-8 16,4 2-24-16,10-2-8 15,10 0-8-15,16 0 8 16,15-2-8-16,0 2 0 16,5-2-8-16,5 0 0 15,0 0-8-15,0-4-8 16,-15 0-12 0,-10 0 0-16,-21 0-20 0,-20 2-8 15,-10 0-88-15,-15 2-72 16,-11-2 8-16,-10 2 80 15,-9 4-200-15,-17 4-272 16,-4 0-4 0,5 0 280-16,-5-2 276 0,5-2 0 15</inkml:trace>
  <inkml:trace contextRef="#ctx0" brushRef="#br0" timeOffset="3370.75">13288 12440 888 0,'0'0'264'15,"5"2"-36"-15,15 4-40 16,11-6-212-16,10-4 96 15,25 4 88-15,5 2 0 16,0 2-24-16,20-4-24 16,6 2-16-16,9 0 16 15,6 2-16-15,-5-4-16 16,-11 0-28-16,1 2 0 16,-6-2-16-16,-9 2-8 15,-11-2-84-15,-10 0-64 16,-10 0-388-16,-11-4-312 0,-20 0 60 15,-4 2 384 1,-1 0 376-16,-10 2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6000" units="cm"/>
          <inkml:channel name="Y" type="integer" max="9600" units="cm"/>
          <inkml:channel name="F" type="integer" max="4095" units="cm"/>
          <inkml:channel name="T" type="integer" max="2.14748E9" units="dev"/>
        </inkml:traceFormat>
        <inkml:channelProperties>
          <inkml:channelProperty channel="X" name="resolution" value="440.52863" units="1/cm"/>
          <inkml:channelProperty channel="Y" name="resolution" value="441.58234" units="1/cm"/>
          <inkml:channelProperty channel="F" name="resolution" value="188.36247" units="1/cm"/>
          <inkml:channelProperty channel="T" name="resolution" value="1" units="1/dev"/>
        </inkml:channelProperties>
      </inkml:inkSource>
      <inkml:timestamp xml:id="ts0" timeString="2022-11-27T01:53:07.6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15544 4897 296 0,'0'0'68'0,"10"0"-12"0,5 0-12 16,0 2-56 0,5 4 24-16,11 0 12 0,-1-6 0 15,11 2 4-15,0 4 16 16,4-6 8-16,11 0 0 16,21 2 8-16,-1 0 16 15,-5 2 12-15,15-8 0 16,11 2-4-16,-1 0 0 15,11-6-4-15,0 0 8 0,-6 4-12 32,6 2-8-32,10-6-12 15,5 5 0-15,-11-1 0 16,6-2 0-16,5 0 0 16,10 0 0-16,-5-2-8 0,5 4 0 15,0-8-12-15,11-4 0 0,9 8-8 16,-10 2 0-1,6-4-4-15,4 2 8 16,0-4-4-16,47-2 0 16,39-5-8-16,-45-3 0 0,-35 6-4 15,9-6 8-15,1-2-8 16,0 10-8-16,-6-1-8 0,-19 1 8 31,-16-2 0-31,-16 2 8 16,1 2 0-16,0 8 8 0,-11 20-8 15,-19 10-8 1,-16 7-8-16,-15 5 0 16,4 0 0-16,-4-6 0 0,0-3 0 15,0-7 0-15,0 0 8 16,-1-4 16-16,-4-4 4 0,0-4 0 16,0 4-4-1,9 1 0-15,6 3 0 0,5-6 8 16,6-2-8-16,9-6-8 0,5 0-8 15,6-4 8-15,9-4-8 16,6-4 0-16,5-2 0 16,10-4 8-16,5 0 0 31,5-3-8-31,-10-3-8 0,0 2 0 16,-6-12 0-1,-4-4 8-15,-10 3-8 16,-11 7-8-16,-10-2-52 0,-20 6-40 15,-15-2 4-15,-15 14 48 16,-21 8 48-16,-15 0 0 0</inkml:trace>
  <inkml:trace contextRef="#ctx0" brushRef="#br0" timeOffset="2124.69">7741 5989 240 0,'0'-8'48'0,"5"-20"8"0,0 0 8 16,10-1-40-16,5-9 8 15,6 4-8-15,9 2-8 16,1 5-8-16,15 7 8 15,-1-2 4-15,1 2 8 16,5 6 0-16,0 2 0 16,10-6-4-16,10 7 8 0,-5-1-8 15,11-6 0 1,19 4 4-16,-4 4 16 0,-21 0 8 16,10 4 0-1,1 6-4-15,-6 10 0 0,-5 6-4 16,0 12 0-1,1 3-12-15,-16 7 0 0,-6 10-8 16,1-1 8-16,-5 9-8 0,0-6-8 16,0-5 0-1,10-5 16-15,5-8 4 0,5-13 0 32,5-1 0-32,5-12 8 0,1-14-4 15,14-14 0-15,16-19-16 16,10-9 0-16,-5-3-8 0,5-7 0 15,15 1 0 1,0 5 8 0,-10-2-12-16,-5 13-8 0,-10 9-12 15,-16 16 0-15,-10 10 4 0,-4 16 8 16,-6 12 4-16,-5 18 0 16,-5 11 0-1,-5 11 8-15,0 7-8 0,-10-3 0 16,5-3-8-1,-11-5 0-15,6-16 4 0,5-19 8 16,5-5-4-16,5-12 0 16,10-12-4-1,0-10 8-15,6-11-4 0,4-13 0 16,6-4-8-16,-1 1 8 16,-5 3-4-16,-4 12 0 15,-6 16-4-15,-10 10 8 0,-10 10-4 16,-5 12 0-16,-11 6-4 15,1 10 8 1,-1 4-4-16,6-1 0 0,5 1 4 16,5-6 8-16,5-9 0 0,10-3 0 31,0-16-8-31,5-8 8 0,0-10-12 16,1 3-8-16,-6-1-92 15,-5 6-72-15,-5 6-216 16,-10 12-136-1,-11 11 80-15,-9-1 224 16,-11 0 216-16,-10-2 0 0</inkml:trace>
  <inkml:trace contextRef="#ctx0" brushRef="#br0" timeOffset="4060.94">16016 6138 560 0,'0'0'156'0,"5"0"16"0,-5 0 20 16,0 0-104-16,0 0 40 16,10 0 32-16,5 4 8 15,11-4-12-15,9 8-8 16,6 3-28-16,10 7-8 15,25-10-24-15,10 2 0 16,6-2-8-16,4-6 0 0,11 2-12 16,0 6-8-1,4-2-16-15,6-2 0 0,0-4-8 16,-5 2 0 0,10-4-12-16,0 2 0 15,0-2-8-15,0 2 8 0,5-6-4 16,0-2 0-1,0 0-12-15,0 2 0 0,-5-4-4 16,-6 4 8-16,6 2 0 16,-5 0 0-16,-10 0-4 15,-1 2 0-15,11-2-8 0,-5 0 0 32,0 2-4-32,10-2 8 0,-10 0 0 15,-1 2 0-15,-4 0-4 0,0 0 8 16,9 0 0-16,1 0 0 15,-10-2-8 1,5 0 0-16,5-2 0 16,-1 0 8-16,1 0-4 15,0 0-8-15,-10 0-4 0,-1 2 16 16,6-4 0-16,-5 0-8 0,5 4-8 31,-6-3 8-31,-4 1-4 16,5 4 0-16,-11-4 0 0,1 2 8 0,-6 8-4 15,1-4 0-15,-1-4-8 16,-5 2 8-16,1 0 4 16,-1 0 8-16,-5-8-8 0,-4-2-8 15,-6 6-4 1,5 0 8-16,-10 2 4 16,0 0 0-16,-5 4-4 15,-5 0 0-15,-5-4 0 0,-6 2 8 16,-4 0-4-1,-5-2 0-15,-6 2-16 16,-15 2-8-16,0-2-92 0,-4 0-72 31,-6 2 8-31,-10 0 88 16,-16-2-312-16,1-2-392 0,0 2-4 16,-1 0 400-16</inkml:trace>
  <inkml:trace contextRef="#ctx0" brushRef="#br0" timeOffset="4863.57">22188 6108 352 0,'0'-4'84'16,"0"0"-28"-16,-5 2-28 15,-5 2-92-15,0-2 32 16,5 0 32-16,-5-2 8 16,-11 2 8-16,6 0 0 0,0 2 16 15,-1-2 24 1,1 2 24-16,-5 0 8 0,0 2 32 15,-1-2 24-15,-4 0 8 16,-6 4-8-16,1-2-32 16,-16 0-16-16,-5 6-24 15,-10 6 0 1,0-6-8-16,-5-2 0 16,-15 0 0-16,10-4 0 0,-10-8-4 15,5-4 0 1,4-10-4-16,-4-12 8 15,5-9-8-15,0-11-8 0,5-8-8 16,10-5 8 0,10 1 0-16,6-9 8 15,14-22 8-15,6-4 8 0,20 1-4 16,5 3-8-16,10 2-12 0,11 9 0 16,25 7-12-16,4 6-8 15,17 5-8 1,14 3 8-16,10 7-8 15,16 4-8-15,5 5-12 16,5 11 0-16,10 10 0 0,10 10 8 16,-5 7 0-16,11 14 8 15,-11 19-8 1,5 8-8-16,0-8-8 16,-15 0 0-16,-10 19 0 0,-5-5 0 15,-16-8 4 1,-19 2 8-16,-11 3-4 15,-10-5 0-15,-16 0-4 0,-9 2 8 16,-16 7-4 0,-5 11 0-16,-15 9-16 0,-15 9-8 0,-6 1 4 15,-14 5 16-15,-21-11 8 16,0 1 0 0,-10-7-8-16,-11-1 0 15,-4-9 0-15,-5 3 8 0,-6 2-4 16,1 1 0-1,-11-7-8-15,0 5 8 16,0-3-8-16,-4-4 0 16,-6-7-16-16,0-1-8 0,-5-2-24 15,0-6-16 1,-15-1-48-16,5-1-24 16,-15-4 24-16,-6 2 64 15,6 0-300-15,-11 2-352 0,6-11-4 16,-5 7 360-16,9-6 352 0,92-10 0 15</inkml:trace>
  <inkml:trace contextRef="#ctx0" brushRef="#br0" timeOffset="10802.05">10072 6753 512 0,'0'-6'140'15,"0"-4"60"-15,0-10 68 16,-5-8-80-16,-5-1 0 16,0-1-20-16,-5-4-8 15,-1 6-36-15,-4 2-16 16,0 9-24-16,-6 7 0 15,-9 20-12-15,-11 17-8 0,11 13-16 16,-11 6 0-16,10 5-16 16,1 3 0-16,4 1-8 0,11-7 0 15,5 0-4-15,5-5 0 16,15-7-12 0,5-4 0-16,10-8-16 0,11-6 0 15,9-9-16 1,6-11-8-16,0-9-16 15,4-9 0-15,-9-6 0 0,-5-10 16 16,-6 0 12 0,-4 3 8-16,-11-1 4 0,0 8 8 15,-10 0 20-15,0 9 24 0,-5 5 8 32,5 6-8-32,-5 6-20 15,0 4 0-15,0 10-8 16,5 9 8-16,-5 1 0 0,0 4 0 15,5 2-4 1,6-1 0-16,-1-3-16 16,0 2-8-16,0 0-44 15,5-8-32-15,6-6 8 0,4-1 40 16,16-11-356-16,4-11-392 0</inkml:trace>
  <inkml:trace contextRef="#ctx0" brushRef="#br0" timeOffset="11137.83">10545 6741 504 0,'5'0'136'16,"5"-4"12"-16,5 2 16 15,1-10-84-15,9 2 48 16,5-4 24-16,1 0-16 16,-1-2-44-16,6-1-24 15,-6 7-28-15,1 2 8 16,-1 0-8-16,-4 6-8 0,-1 4-32 16,1 2-16-16,-6-2-104 15,0 6-72-15,1-6-172 16,-6 2-88-16,5 0 88 15,-10 2 184-15,0-4 180 16,-5 2 0-16</inkml:trace>
  <inkml:trace contextRef="#ctx0" brushRef="#br0" timeOffset="11724.38">11358 6209 488 0,'0'0'132'0,"0"0"-20"0,0 0-20 16,0 0-100-16,0 2 48 15,0 6 68-15,0 12 24 16,0 12-4-16,0 9-16 16,0 19-36-16,0 13-8 15,-11 3-12-15,6-5 0 0,0-7-8 32,0-9-8-32,0-13-12 0,0-14 0 0,0-5-4 31,5-11 0-31,0-10-12 15,5-12-8-15,10-9-8 0,6-5 8 16,14-4-4-16,6 2 0 16,15 4 0-16,-6 4 16 0,11 14 0 31,-5 6 0-31,-5 12 0 0,-10 8 16 16,-6 2 8-16,-4 2 0 0,-11 4 16 15,-10-3 16-15,-5 1 24 16,-15 2 16-1,-15-8-8-15,-16-2-8 16,-5-5-24-16,-15-5 0 16,1-2-16-16,4 0 0 0,0-8-24 15,10-8-16 1,0 2-56-16,11-4-32 16,14-7 0-16,6-3 40 0,15 2-384 15,21-2-416-15,4-2-8 16,-5 6 424-16</inkml:trace>
  <inkml:trace contextRef="#ctx0" brushRef="#br0" timeOffset="12004.06">12048 6709 792 0,'0'0'232'0,"0"0"-28"0,0 0-32 16,0 0-180-16,0 0 88 0,6-2 52 15,4-2-24 1,5 4-52-16,5 2-16 16,11 2-24-16,-1 4 8 0,6-4-20 15,-1 4-16-15,6 0-92 16,5 0-72-16,-6-6-196 15,11 2-120-15,0-4 80 16,-21 2 208-16</inkml:trace>
  <inkml:trace contextRef="#ctx0" brushRef="#br0" timeOffset="12297.93">13115 6533 856 0,'0'-2'252'16,"-5"0"-52"-16,-5 2-60 15,5-4-228-15,0 0 80 16,-10-2 96-16,-6 2 24 16,-9 2 4-16,-6 2-8 15,-4 12-16-15,-6 13 0 16,0 11-4-16,-5 8 8 16,21 1-16-16,5 3-16 0,9 4-16 15,16-7 0 1,21-3 0-16,9-6 0 0,16-5-4 15,15-7 0-15,0-4-8 32,0-4 0-32,5-6-32 0,5-4-24 15,15-2-12-15,1-2 16 16,-16-8-400-16,5-8-408 16</inkml:trace>
  <inkml:trace contextRef="#ctx0" brushRef="#br0" timeOffset="14645.38">11830 6171 752 0,'0'0'220'16,"0"2"-28"-16,0 6-28 15,0-2-184-15,5-6 64 16,0 8 44-16,0 6-16 15,0 6-20-15,0 8 0 16,1 13 0-16,-1 17 8 16,0 19-12-16,-5 11-8 15,0-1-12 1,-5 2 8-16,-6-1-12 16,6-9-16-16,-10-6-8 15,-5-3 16-15,-6-5-20 16,-4-5-24-16,-1-9-100 0,1-7-72 15,-11-10-184-15,1-8-104 16,-1-9 88-16,16-5 200 16</inkml:trace>
  <inkml:trace contextRef="#ctx0" brushRef="#br0" timeOffset="15074.61">9641 6308 872 0,'-6'-2'260'0,"1"0"-32"0,-10 4-28 15,0 8-208-15,-10 12 88 16,-1 16 72-1,-4 19-8-15,-1 19-24 0,6 3-16 16,4 0-24-16,6 1-8 16,5 7-20-16,10-1-8 15,15 11-28-15,6 2-8 0,9-16-40 16,21-1-24 0,10-7 0-16,15-13 24 0,0-15 24 15,-20-9 8-15</inkml:trace>
  <inkml:trace contextRef="#ctx0" brushRef="#br0" timeOffset="16080.04">15604 6808 592 0,'6'-4'164'15,"-6"-11"-4"-15,-6-9-12 16,-4 0-112-16,0-4 64 16,-10-4 52-16,0 5 0 15,-11 5-20-15,-5 6-8 16,-4 4-16-16,-6 16 0 16,-5 10-20-16,1 10-16 0,4 9-24 15,5 9-8-15,6 4-12 16,9-1 0-1,6-1-12-15,15 0-8 16,5-5 0-16,10-7 8 0,5-2 0 16,11-6-8-16,4-18-8 15,11-6 0-15,-1-10-8 16,6-6 0 0,10-10-8-16,-5 0 8 0,-16-4 0 15,-4 5 8-15,-6-1 8 16,-4 6 16-16,-6 6 16 15,-10 8 8-15,5 6 0 16,-10 14 0-16,5 10-16 0,-5 4 0 16,0 11-24-16,5 3-16 0,0 8-56 15,5-1-40 1,-5-3 8-16,6-6 48 0,4-13-320 16,5-13-360-16</inkml:trace>
  <inkml:trace contextRef="#ctx0" brushRef="#br0" timeOffset="16329.4">15757 6836 1072 0,'0'0'324'15,"15"0"-44"-15,0 0-44 0,16 0-292 16,-1-4 80-1,6 4 56-15,5 0-16 0,-1 0-40 16,1 0-8-16,-1 0-16 16,-9 0 0-16,-6 0-100 15,6 0-96-15,-11 0-232 16,0-6-128-16,-4 2 96 16,-1 0 232-16,-5 4 228 15,-5-2 0-15</inkml:trace>
  <inkml:trace contextRef="#ctx0" brushRef="#br0" timeOffset="16937.06">16397 6247 504 0,'0'-4'136'16,"5"-2"28"-16,-5 2 32 16,0 2-68-16,5-2 48 15,0 4 4-15,-5 6-32 16,5 10-44-16,-5 10 0 0,5 11-16 15,0 11-8-15,1 11-16 16,4 7-8-16,-10-3-16 16,5-3-8-16,0-1-8 15,-5-15 8 1,0-8-12-16,0-8-8 16,0-10-4-16,0-9 8 15,0-9-8-15,10-9-8 0,5-9-8 16,6 0 8-16,4 0 4 0,11-2 0 15,-1 6-8 1,1 6 0-16,-1 8 4 16,-4 6 16-16,-1 18 0 0,-4 4 0 15,-11 4 0-15,0 3 8 16,-10 1 4-16,-5-4 0 16,-5 1 12-16,-10-3 24 15,0-6 8 1,-11 0-8-16,-4-8-16 0,-6-6 0 15,-5-6-16-15,6-4-8 0,-1-6-12 32,1-2 0-32,9-2-92 0,11-4-80 15,0-2-392-15,10-2-296 16,10 4 80-16,-5 0 384 0,0 6 384 16,5 1 0-16</inkml:trace>
  <inkml:trace contextRef="#ctx0" brushRef="#br0" timeOffset="17248.86">17073 6789 1128 0,'0'0'344'0,"5"0"-36"0,10 0-40 15,0-2-292-15,16 0 96 16,4-2 52-16,1 4-32 16,-1 0-56-16,11-2-16 15,-5 2-20-15,-6 0 0 16,1 0-56-16,-1 2-56 16,1-2 0-16,-1 4 64 0,-4 4-276 15,-1 1-328-15,1-3-4 16,-11-2 328-16,-5 2 328 15,-4-2 0-15</inkml:trace>
  <inkml:trace contextRef="#ctx0" brushRef="#br0" timeOffset="17587.84">18180 6529 1104 0,'0'0'336'0,"0"-4"-48"15,-5-4-48-15,0 0-304 0,-10-2 80 16,-16 6 76 0,-4 0 0-16,-11 8-12 0,0 12 0 15,-5 8-16-15,6 7-8 16,9 5-4-16,6 0 8 16,9 3-12-16,6 1-8 15,30-6-12-15,16-2 8 16,-6-3 0-1,6-5 0-15,4-6-16 0,1-2-8 16,-6-4-16-16,1-4 0 16,-1-4-36-16,-9 0-24 15,-1-2 0-15,0-8 32 16,0-8-376-16,6-10-408 0,-11 0 0 31,0 8 408-31,-4 2 408 0,-1-1 0 0</inkml:trace>
  <inkml:trace contextRef="#ctx0" brushRef="#br0" timeOffset="17843.58">18576 6382 1120 0,'5'0'340'15,"6"8"-36"-15,9 8-36 16,5 11-296-16,1 13 88 16,-1 14 60-16,-5-1-24 15,-4 5-32-15,-1 5-8 16,-10 1-8-16,-10-9 0 15,-10 7-16-15,-6-1-16 0,-19 1-24 16,-11-5 0 0,-10-1-24-16,-10-6-16 0,-5-9-40 15,-6-1-16-15,-9-8 16 16,-6-5 48 0,-9-7-300-16,-11-18-336 15,15-6-4-15,21 2 344 16,20 2 336-16,10-6 0 0</inkml:trace>
  <inkml:trace contextRef="#ctx0" brushRef="#br0" timeOffset="18257.77">16590 6106 800 0,'0'-4'236'0,"-5"0"-24"0,-10 6-20 16,-11 6-168-16,-9 12 96 31,-6 11 72-31,-5 17-8 16,-4 30-36-16,4 19-16 15,0 16-28-15,5 12-8 16,16 6-24-16,5 4-8 16,15 0-16-16,15-16 8 15,10-22-16-15,11-10-16 0,14-17-32 16,16-19-16-1,21-13-4-15,4-12 16 16,-10-14 12-16,-15-4 0 16</inkml:trace>
  <inkml:trace contextRef="#ctx0" brushRef="#br0" timeOffset="21363.15">13984 6703 904 0,'0'0'268'16,"-5"-2"-28"-16,5 0-36 15,5 2-220-15,0 0 80 16,15 0 76-16,6 4 0 15,14-4-28-15,11 0-24 0,0 2-24 16,0 0 0 0,0 0-8-16,-6 0 0 0,1 0-32 15,-5 4-16-15,-6-2-36 16,-9-4-8-16,-11 2-100 16,0 0-88-16,-15 6-252 15,-10 4-160-15,-5-4 100 16,5-2 272-16,-1 2 264 15,1-2 0-15</inkml:trace>
  <inkml:trace contextRef="#ctx0" brushRef="#br0" timeOffset="21582.39">13877 6890 672 0,'0'0'192'15,"0"0"-20"-15,0 0-16 16,5 0-156-16,6 0 64 16,14-2 68-16,10 2 16 15,21 0-8-15,5 0-16 16,10-2-36-16,1 0-8 15,4 0-16-15,0 2 0 16,-10-2-12-16,0 2-8 16,-20 0-24-16,-6-2-8 15,-4 2-48-15,-11 0-32 16,-9 0-92-16,-6-4-56 0,-10 2-36 16,-5 0 24-1,-11-8-72-15,1-2-88 0</inkml:trace>
  <inkml:trace contextRef="#ctx0" brushRef="#br0" timeOffset="21824.7">14411 6467 856 0,'0'0'252'15,"0"0"-24"-15,0 0-28 16,0 0-204-16,-10 6 80 16,-1 22 84-16,-9 21 8 15,-21 11-24-15,-9 9-32 16,-1 9-40-16,-10 11-8 15,0 8-24-15,5 5-16 16,10-7-48 0,6-10-32-16,9-11-4 0,6-13 32 15,4-9 28 1,16-13 0-16,10-17 0 16,1-6 0-16,-6-4 0 15,5-6 0-15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6000" units="cm"/>
          <inkml:channel name="Y" type="integer" max="9600" units="cm"/>
          <inkml:channel name="F" type="integer" max="4095" units="cm"/>
          <inkml:channel name="T" type="integer" max="2.14748E9" units="dev"/>
        </inkml:traceFormat>
        <inkml:channelProperties>
          <inkml:channelProperty channel="X" name="resolution" value="440.52863" units="1/cm"/>
          <inkml:channelProperty channel="Y" name="resolution" value="441.58234" units="1/cm"/>
          <inkml:channelProperty channel="F" name="resolution" value="188.36247" units="1/cm"/>
          <inkml:channelProperty channel="T" name="resolution" value="1" units="1/dev"/>
        </inkml:channelProperties>
      </inkml:inkSource>
      <inkml:timestamp xml:id="ts0" timeString="2022-11-27T01:54:08.2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9016 7676 248 0,'0'0'52'0,"0"0"-8"0,0 0-4 0,0 0-40 16,0-2 24-1,0 2 16-15,5-2 8 0,0-6 0 16,5 0 0-16,5 2 8 16,1 0 16-16,-1-4 8 15,5 2 0-15,5 0-4 16,1 0 0-16,4 4-4 15,11 0 0-15,-11 2-4 16,6-2 0-16,0 4 4 16,-1-2 8-16,1 0-8 15,-1-2-8-15,1 2-20 16,-1-2 0 0,6 4-8-16,0-2 0 0,4 0-4 15,1 2 0-15,5 0-4 16,5 0 0-16,-5 0-12 15,-1 0 0-15,6 0 0 0,-5 0 8 32,0 0-8-32,5 0-8 0,-5 0-8 15,10 0 8-15,-6 0 0 0,1 0 0 16,-5 0-4-16,5 0 8 0,-10 4 4 31,-1 0 0-31,1 0-4 16,-10 2 0-16,-1 2-4 0,1 0 0 15,-1 2 0 1,1 0 0-16,-6 0 4 0,6 0 8 16,-6 0-4-1,6 2-8-15,0-1-4 0,-1 1 8 16,16 0-4-16,-5-2 0 16,-1 0-4-16,1-4 8 0,-5-2-4 31,4 0-8-31,6-4-4 0,5-6 8 15,0-4 4-15,10-2 8 0,10-4-8 16,6-1-8-16,-11-1-4 16,-5 0 8-16,5 2 0 15,-15 2 0 1,10-2-4-16,-5 2 0 16,0-4-4-16,0 5 0 15,0 3-4-15,0 0 8 0,-11 0 0 16,1 2 0-1,-10 4-8-15,-6 0 0 0,-4 2-4 0,-6 2 8 16,-4 0 4 0,4 0 8-16,-5 2 0 15,-5 2 0-15,6 4-4 0,-1 0 0 16,6 0-4 0,-6 0 8-16,0 2 0 15,6-3 8-15,4 1-16 0,-5 0-8 16,1 0-8-16,4 0 8 15,11-2 16-15,-5-2 8 0,-1 0 0 16,16-2 0 0,-10 0-8-16,-1-2 0 15,11 0-8-15,-5-2 0 16,10-6-4 0,-1 4 8-16,1-4-4 15,5-4 0-15,5 4-8 16,-5 0 8-16,0-1-8 0,-10 1 0 15,-5 2-8-15,-6 2 0 0,1 4 8 16,-5 4 8-16,-1 4 8 16,6 1 8-1,-1 3-8-15,-4 2-8 16,5-2-8-16,-1-2 8 0,6-2-4 16,0-4 0-16,5 0-4 15,-1-4 8 1,1 2 0-16,5-6 0 15,5-4 0-15,5-2 8 0,0-4-4 16,5-6 0-16,0 9-4 0,-5-3 0 0,0 0-4 16,-5 6 0 15,0 2-4-31,-10 4 8 0,5 2 0 16,-10 2 8-16,-6-2-4 15,6 4 0-15,-10 0-8 0,-6 0 0 16,-5-2-36-16,1 2-32 0,-6 6-324 31,-15 4-288-31</inkml:trace>
  <inkml:trace contextRef="#ctx0" brushRef="#br0" timeOffset="2139.83">8721 9525 352 0,'-5'0'84'15,"5"0"-12"-15,-5 0-20 16,0 0-68-16,0 0 32 16,0 0 40-16,5 0 16 15,0 0-8-15,10 0-8 16,5 0-16-16,0 0 8 15,6 0-8-15,4-2 0 16,6-8 0-16,9-2 8 0,11 2 0 16,5-4 0-1,15-7-4 1,0-1 8-16,10 2-8 0,-10 0-8 0,6-2-4 16,-6 4 8-16,0 4-8 0,0 5-16 31,0 1-4-31,-10 6 16 15,0 6 20-15,0 2 8 0,-10 3 4 16,0 5 0-16,-11 4-8 16,-4 0 0-1,-1-2-12-15,1 2 0 0,0-6-16 16,-1-2 0-16,16-2 0 16,0-2 16-16,5-6 0 15,-1-2 0-15,11-8-8 0,1-2 8 16,-1-6-8-16,5-2-8 15,0-2-4-15,5-4 8 0,5-13-12 32,6 3-8-32,-11 8-16 15,0-2 8-15,-10 7 0 0,-5 9 0 16,0 0 0-16,-5 8 0 16,-10 6 4-1,4 10 8-15,6 0-4 16,-10 4-8-16,10 9 0 0,-5-3 8 15,-1-4 4-15,1 0 0 0,-5 2 0 0,0-6 8 16,-1-6-4 15,6 2 0-31,10-8-12 0,0-6 0 0,10 0-4 16,5-12 8-16,1-14 0 16,-1 2 0-16,0 3 0 15,0-5 8-15,-5 6-4 0,6 0 0 31,-6 6-8-31,-5 9 0 0,0 3-4 0,0 12 0 16,-15 9 4 0,-1 5 8-1,1 8 0-15,-5 2 0 16,0 0-12-16,4-5 0 0,-4 1 4 16,5-4 16-16,-5-6 4 15,15-8-8-15,5-4-12 16,-5-10 0-1,5-10-4-15,0-2 8 0,5 0-4 16,0-1 0-16,5-1-8 0,0 6 0 16,-4 6-4-16,-1 0 8 15,-5 8 0 1,-5 6 0-16,-5 0-4 0,-1 2 0 16,6 0 4-1,0-2 8-15,10-2 0 16,1-6 0-16,-1-6-4 0,0-4 8 15,0 4-4 1,-5-2-8-16,-5 2-8 0,-10 4 0 16,-6 12 0-16,-4 6 8 15,5 2 0-15,-6 8 0 0,6 0 0 16,0-2 8-16,10-10 0 16,0-8 0-1,0 0-8-15,-1-4 0 16,-4 2 0-16,0-2 8 0,0 6 0 15,0 3-8-15,-6 3-4 16,6 4 8 0,0-2 8-16,0 0 8 15,5-2-4-15,-1-2 0 0,-4-8-8 16,5-12 0-16,0 0 0 16,-10 4 0-16,-1 2 0 0,1-4 0 15,0 6 0-15,0 2 0 0,-6 0 0 31,6 2 0-31,0-2 0 16,-1 2 8-16,6-2 0 0,-5-2 0 16,0-1 0-16,-6 1 0 0,1 2-4 31,-11-2 0-31,1-2-4 0,-1 2 0 16,-9 0 8-1,4 2 8-15,-5 0 0 0,1 0 0 0,4 2-8 16,6-2 8-1,-6 0-8 1,6-2 0-16,-6-2-8 0,-5 2 8 16,-10-2-4-16,6 0 0 0,9-2-4 15,-5 0 0-15,1 2 0 16,-1-4 0 0,-10-2-20-16,0 4-16 15,-5 4-80-15,0-2-56 0,-5 8-412 16,-15 12-352-1,-5 0 72-15,10-10 432 16,5 2 424-16,-11 6 0 16</inkml:trace>
  <inkml:trace contextRef="#ctx0" brushRef="#br0" timeOffset="6484.91">12313 10013 504 0,'0'0'136'0,"0"0"4"0,0 0 8 16,-5 2-104-16,-6 2 32 15,1 2 32-15,0 14 8 16,-15 22 16-16,-11 29 16 15,1 38-4-15,-11 26-8 16,5 12-32-16,11 14-8 16,4 5-28-1,-4 23-8 1,20 11-16-16,15-81 0 0,10-69-8 16,5-10 0-16,6-7-16 15,-6-1-8-15,11-2-84 0,9-6-72 16,11-10-308-16,5-4-232 15</inkml:trace>
  <inkml:trace contextRef="#ctx0" brushRef="#br0" timeOffset="7341.23">13816 10458 512 0,'0'-2'140'15,"0"-8"20"-15,0-8 28 16,0-6-84-16,-5-6 40 16,-5-1 12-16,0 1-16 15,-5 0-36-15,-11 4-8 16,-9 6-24-16,-11 5-8 15,-20 7-12-15,-5 14 0 0,-5 7-12 16,-1 11-8 0,11 12-4-16,11 14 8 15,4 1-8-15,10 3-8 0,16 5-8 16,9-1 8-16,16-7 0 0,16-3 0 16,4-4-4-16,16-5 8 15,19-1-8-15,11-6 0 16,6-4-4-1,4-1 8-15,-5 3 0 0,-5-4 0 16,-10-4 0 0,-5 4 8-16,-11 1 0 15,-4 5 0-15,-6 4-4 16,-9 2 8 0,-6 3-8-16,-5 5 0 15,-5-8 0-15,-10-1 8 0,-5 3 12 16,-10-6 8-16,-6-3 4 0,-4-3 8 15,-16-4-8-15,-20-2-8 16,0-2-16 0,-10-8 0-16,-6-2-4 15,6-3 8-15,0-3-20 0,10-8-16 16,5-5-48-16,15-1-24 16,11-2 0-16,9-2 24 0,26-2-432 31,26-4-456-31</inkml:trace>
  <inkml:trace contextRef="#ctx0" brushRef="#br0" timeOffset="7689.84">14390 11228 1064 0,'0'0'324'0,"0"6"-36"0,0 3-36 16,0-1-280-16,0 4 80 15,5 2 52-15,-5 2-16 16,-5 2-32-16,0 0-8 15,-5 2-24-15,0 1-8 16,-10 1-16-16,-1 0 0 16,6-2-368-16,5-6-360 15,5-4-4-15,0 0 368 16,0-6 364-16,5 0 0 16</inkml:trace>
  <inkml:trace contextRef="#ctx0" brushRef="#br0" timeOffset="8362.87">16214 10392 504 0,'0'-2'136'15,"-5"-8"20"-15,0-6 24 0,0-1-88 16,-5-3 32-1,0-12 20-15,-6-2-8 16,-9-7-20-16,-11-5-8 0,-4 2-20 16,-1 3 0-16,-5-5-16 15,6 6-8-15,-1 6-16 16,5 7 0-16,1 5-16 16,4 8-8-16,6 0-8 15,10 10 8-15,-6 10-4 16,11 6 0-16,-5 8-4 15,0 8 8-15,5 5 0 16,5 11 8-16,-6 12 8 16,6 15 16-16,-5 22 0 15,0 10-8 1,-5 13-8-16,0 5 0 16,-1 6-8-16,6-4 0 0,0-8-8 15,5-12 0-15,-5-14 8 16,5-9 16-16,0-15 0 0,5-7-8 15,-5-7-8 1,-1-5 0-16,1-2-4 0,-10-3 0 31,-5 1-12-31,5-2 0 0,-6-11-12 16,1-1 0-16,-5-8-20 16,-6-18-16-16,-5-4-92 0,1-12-72 31,-1-14-380-31,-4-5-296 0,9-3 88 15,6 10 392-15</inkml:trace>
  <inkml:trace contextRef="#ctx0" brushRef="#br0" timeOffset="8593.83">15000 10833 1016 0,'0'0'308'0,"10"-2"-52"0,10-2-52 0,21-6-268 16,10 0 96-16,15 0 80 15,10-2 0-15,0 2-24 16,1-2-16-16,-1 4-16 16,-15 2 0-16,0 2-8 15,-16 2-8-15,-4-2-24 16,-11 4-16-16,-4 0-16 16,-6 0 0-16,-5 0-368 15,1 2-360-15</inkml:trace>
  <inkml:trace contextRef="#ctx0" brushRef="#br0" timeOffset="9127.75">16138 11162 1008 0,'0'2'304'16,"0"12"-28"-16,-5 12-24 15,0 2-236-15,-5 7 104 16,-6 11 56-16,6 2-32 16,0-1-64-16,10 5-16 15,10 1-16-15,0-9 16 16,6-4-4-16,-1-9-8 16,10-9-16-16,-4-6 0 0,4-6-12 0,0-10-8 31,-4-12-56-31,-11-6-48 0,5 0-4 15,-5-7 48-15,-5-9 44 16,-5-8 0-16</inkml:trace>
  <inkml:trace contextRef="#ctx0" brushRef="#br0" timeOffset="9308.19">16143 10962 1216 0,'0'0'372'15,"0"0"-64"-15,5 0-68 16,0 0-344-16,5 0 104 16,0 0 80-16,6 6-8 15,-1 2-76-15,5 3-56 16,1 5-340-16,4 4-280 16</inkml:trace>
  <inkml:trace contextRef="#ctx0" brushRef="#br0" timeOffset="9892.81">17362 10138 1320 0,'0'0'408'16,"5"0"-68"-16,10 0-64 16,6 4-364-16,4 6 120 15,11 8 100-15,4 12-8 16,6 29-36-16,5 19-16 15,0-9-20-15,-11 2 8 16,-4 7 8-16,-11 1 8 16,-9 1-4-16,-16-3 0 15,-21 6-16-15,-9 9 0 16,-1-13-24-16,-14-2-8 16,-11 3-12-16,-5-9 8 15,5-9-52-15,-10-1-48 16,-5 1-16-16,0 1 48 15,-1 1 40-15,6-9 8 16,21-17 0-16,9-4 0 0,6-10 0 0,9-7 0 16</inkml:trace>
  <inkml:trace contextRef="#ctx0" brushRef="#br0" timeOffset="11516.67">12531 11996 312 0,'0'0'72'16,"0"2"-12"-16,0 0-8 0,5-2-68 15,-5 1 24-15,5-1 40 16,-5 2 24-16,5-2 24 15,-10 4 0-15,5-2 20 16,-10 2 24-16,5 2 12 16,0 6 0-16,-10 6-20 15,-1 4-8-15,-4 4-20 16,0 5-8 0,-11 5-20-16,1 0-8 0,-1 0-28 15,1 1-8-15,-1-7-112 0,6-6-88 16,5 0-248-16,-1-10-144 15,11-6 84 1,5-2 240-16,-5-3 236 0,10 1 0 16</inkml:trace>
  <inkml:trace contextRef="#ctx0" brushRef="#br0" timeOffset="11816.62">12485 12142 720 0,'0'0'208'16,"0"8"-20"-16,0 2-24 16,0 8-136-16,0 8 96 15,0 10 68-15,-5 13-24 16,5 15-48-16,-5 3-24 16,0 1-24-16,0 3 0 15,0-3-8-15,0-9 0 16,0-7-12-16,5-5 0 0,-5-13-20 15,5-10-8-15,0-4-24 16,0-4 0 0,-5-8-104-16,5-3-96 15,0-5-292-15,5-11-192 0,-5-3 96 16,5 6 296-16,-5-2 292 16,5 2 0-16</inkml:trace>
  <inkml:trace contextRef="#ctx0" brushRef="#br0" timeOffset="12265.94">12760 11869 1128 0,'0'0'344'0,"0"0"-52"0,0 0-48 16,5 0-308-16,-5 2 96 16,5 1 80-16,0 5-8 15,10 6-36-15,5 4-24 16,-9 6-32-16,9 0 0 16,-5 4-36-16,0-3-32 15,1 1-80-15,-1-6-48 16,0 0-48-16,5-4 0 0,1-4-112 31,4-6-112-31,-10 0 76 16,-4-2 192-16</inkml:trace>
  <inkml:trace contextRef="#ctx0" brushRef="#br0" timeOffset="12702.69">12572 12128 960 0,'0'0'288'16,"0"0"-76"-16,0 0-72 0,5 0-276 15,10-1 88 1,0 1 104-16,11-2 24 0,9 2-16 16,11-2-32-16,15-2-80 15,0 0-48-15,-10 0-56 16,-1 2-8-16,1 0 20 16,-15 0 32-16,-11 2 52 15,-4-2 32-15,-11 2 24 16,-10 0 0-16,0 0 36 15,0 0 40-15,-16 0 52 16,1 4 16-16,0 10 0 0,-5 7-8 16,-1 13-8-16,1 22 16 31,5 13 0-31,0 5-8 16,-1-3-20-16,11 0-8 0,-5-3-20 15,15-9-8-15,-5-13-20 16,5-8-8-16,-5-6-16 0,5-13 0 15,0-3-28 1,-5-4-16-16,5-6-72 16,1-8-40-16,-6-4 8 15,0-8 56-15,0-8-312 16,-6-3-368-16,1-1 0 0,0 6 368 16,0 4 368-1,0 4 0-15</inkml:trace>
  <inkml:trace contextRef="#ctx0" brushRef="#br0" timeOffset="13571.5">12633 12521 816 0,'0'0'240'15,"0"0"-12"-15,0 0-8 16,0 0-216-16,5-2 40 16,0 0 48-16,20-4 16 15,6-3-12-15,9-1-24 16,6-4-32-16,5 2 0 16,-5 4-16-16,-6-2 0 0,-9 10-12 15,-16 10 0-15,-10 6 0 0,-20 6 8 16,-16 3 0-16,1 1 0 31,-6-4-4-31,6-2 0 0,4-2-8 16,6-2 0-1,5-4-12-15,10-3 0 16,10-1-4-16,10 0 8 0,0 2 0 16,6-2 0-16,-6-2-4 15,0 0 0-15,5 2 4 0,-4-2 8 0,-6-4-8 31,-5 0-16-31,5 0 0 16,0 0 16-16,5 0 4 0,6-2-8 16,-1 0-4-16,0 0 8 15,1 0-4-15,-1 0-8 16,-10 0-16-16,-10 4 0 16,-15 2-16-16,-15 2-8 15,-16 2 4-15,-15 6 16 16,-10 3 16-16,0 3 0 15,-11-2 4-15,-9 4 8 16,-11 8 4 0,1-7 0-16,4 1 16 0,16 2 24 15,10 0 8-15,25-8 0 0,10 1-24 16,21 1-8-16,25-10 4 16,26-10 24-1,20-8 20-15,25-4 0 16,11-4-8-16,9-3 0 0,21-7-12 15,5 6 0-15,-10 2-8 16,-10 2 0 0,-11 4-16-16,-15 0-8 15,-15 2-20-15,-20 4 0 0,-10 2-28 16,-11-2-16-16,-20 4-92 16,-10-2-72-16,-15 0-56 0,-6 0 16 31,1-4 44-31,-11-1 32 0,-4-7 64 15,-1 2 40-15,6-2 60 16,-1 0 32-16,6-2 72 0,4 4 56 16,6 4 24-16,10 0-24 0,0 2-40 31,-1 10-16-31,11 12 8 16,-5 14 32-16,5 12 8 0,0 17-16 15,0 13-40-15,0-7-16 0,10-5-20 31,1-5 8-31,-6-7-12 16,0-10-16-16,5-7-72 0,0-7-48 16,-5-10-8-16,0-2 56 0,5-6-300 0,-5-10-344 15,-10-12-4 17,0 6 352-32,5 2 344 0,-5-2 0 15</inkml:trace>
  <inkml:trace contextRef="#ctx0" brushRef="#br0" timeOffset="13817.7">12826 13027 496 0,'0'2'132'16,"0"8"48"-16,0 10 44 16,-5 6-60-16,-11 0 32 15,-4 9 4-15,0 3-24 16,-6-4-40-16,-4-2-8 15,-6-3-36-15,6-3-16 16,-1-8-76-16,6-4-48 16,0-4-352-16,9-8-288 15,1-8 32-15,10 4 328 16,-5 0 328-16,10-2 0 16</inkml:trace>
  <inkml:trace contextRef="#ctx0" brushRef="#br0" timeOffset="14044.05">12932 12992 1104 0,'5'0'336'16,"16"6"-20"-16,4 13-16 16,6 7-292-16,-1 0 64 15,11 2 52-15,-1 0-8 16,-4 1-32-16,10-3-16 16,-1-2-20-16,1-6 0 0,0-2-8 15,5-6 0-15,-6 0-40 16,1 0-24-16,-5-7-16 15,-6 1 16-15,6-4-404 16,0-9-416-16,-16-9 0 16,0 6 424-1,-9 2 420-15,-1-2 0 16</inkml:trace>
  <inkml:trace contextRef="#ctx0" brushRef="#br0" timeOffset="14497.4">13755 11974 1264 0,'-5'2'388'0,"0"8"-32"0,-5 9-36 15,-10 13-344-15,-16 8 88 16,-10 15 40-16,1 11-40 16,-1 5-80-16,-5-3-32 15,11-3-8 1,4-7 32 0,11-12 28-16,4-13 0 0,11-9-4 15,5-8 0-15,0-6 0 16,5-4 0-1</inkml:trace>
  <inkml:trace contextRef="#ctx0" brushRef="#br0" timeOffset="14667.95">13689 12248 1360 0,'0'2'420'0,"10"7"-48"0,1 5-52 16,4 8-360-16,0 8 112 16,11-6 64-16,-1 4-48 15,10 5-56-15,6-3 0 16,-5-4-8-16,-1-2 8 15,-4-5-8-15,-1-5-8 16,-4-4-48-16,-6-4-32 16,-5 0-8-16,-5-2 32 15,0-8-396-15,-15-6-424 16</inkml:trace>
  <inkml:trace contextRef="#ctx0" brushRef="#br0" timeOffset="14898.78">13318 12569 984 0,'6'0'296'0,"4"2"-32"0,20 0-32 15,11 2-240-15,5 0 96 16,9-2 60-16,11 0-24 16,6 0-48-16,4-4-16 15,0-2-28-15,5 4-8 16,-15 0-52-16,-5 0-40 15,-10 0-8-15,-10 0 40 0,-21 2-300 16,-15 0-336 0</inkml:trace>
  <inkml:trace contextRef="#ctx0" brushRef="#br0" timeOffset="15125.74">13593 12726 1256 0,'-5'6'388'0,"5"8"-44"0,0 9-44 16,-5 15-340-16,5 10 96 15,0 5 52-15,0 9-32 16,5-9-52-16,5-1-16 16,-5-6-24-16,0-5 0 15,5-9-80-15,-5-12-64 0,0-2-88 16,-5-10-8-16,5-6-152 15,1-14-136 1</inkml:trace>
  <inkml:trace contextRef="#ctx0" brushRef="#br0" timeOffset="15535.08">13618 12932 960 0,'0'0'288'0,"0"-6"-20"16,0-4-24-16,10 0-228 16,6 0 80-16,9-1 72 15,0-1 0-15,21 0-40 16,10 2-24-16,10 2-32 15,0 2 0-15,0 2-8 16,0 4 0-16,-5 2-24 16,-10 2-8-16,-10 4-16 15,-11 6 0-15,-10 8-12 16,-20 7-8-16,-10 5-16 16,-20 8 0-16,-16 7 4 0,-15-5 8 0,5-4 0 31,-5-5 0-31,5-5 0 15,6-2 16-15,9-6 4 0,5-6 0 16,11-2-4-16,10-5 8 0,5-1 0 31,15 0 0-31,5-4 8 16,15 0 16-16,6 0-4 0,9-2-8 16,6 0-16-16,0 0 0 15,-11 2 0-15,-4 0 8 0,-6-2-20 16,-5 2-24-1,1 0-96-15,-11 2-72 16,-5 4-372-16,0-2-296 0,0 0 84 16,-5-2 392-1,0-2 384-15,5 0 0 0</inkml:trace>
  <inkml:trace contextRef="#ctx0" brushRef="#br0" timeOffset="18940.96">14995 12779 1032 0,'0'0'312'15,"0"-2"-44"-15,0 0-40 16,5-2-260-16,5 4 104 16,5-2 88-16,21 2-8 15,10-4-32-15,4 1-24 16,11-7-32-16,5 0 0 0,-5 0-24 15,-5 4-8-15,-10 0-60 16,-10 0-40-16,-6 4-84 16,-10 0-40-16,-9 2-44 15,-1 0 0-15,-15 0-152 16,0 0-144-16</inkml:trace>
  <inkml:trace contextRef="#ctx0" brushRef="#br0" timeOffset="19212.81">15203 12601 704 0,'-5'0'204'0,"5"0"0"0,-5 0 4 16,5 0-156-16,0 0 48 15,0 4 40-15,0 0 0 16,0 6 0-16,5 7 8 16,0 7-12-16,0 10-8 15,0 10-24-15,-5 13-8 0,0 11-20 16,5 1-8-1,-5-5-20 1,-5-3 0-16,5-7-12 16,-5-9 0-16,0-7-20 15,-5-8-8-15,5-10-104 0,0-6-88 16,0-4-364-16,5-7-272 0,0 1 88 16,-5-4 368-16,5 0 364 15,0 0 0-15</inkml:trace>
  <inkml:trace contextRef="#ctx0" brushRef="#br0" timeOffset="19883.98">16874 12313 1088 0,'0'0'332'0,"11"0"-44"0,9 0-36 15,10 0-292-15,11-2 80 16,0 0 56-16,-1-4-24 16,1 2-40-16,-5-2-8 15,-1 2-80-15,-9-4-56 16,-6 4-8-16,-10 4 56 15,-20 12-232-15,-16 8-288 0</inkml:trace>
  <inkml:trace contextRef="#ctx0" brushRef="#br0" timeOffset="20606.43">16534 12589 1288 0,'5'0'396'16,"5"4"-60"-16,11 4-68 15,14-4-372-15,11-4 96 16,0 4 68-16,10-4-16 16,10-6-24-16,0 0 0 15,0 2 0-15,0-2 8 16,0 0-4-16,0 0-8 16,-15 2-8-16,-11 0 0 15,-9 0 4-15,-11 2 8 16,-5 2 4-16,-10 2 8 15,-5 0 0-15,-10 0 8 0,-5 2-8 16,-5 2-8-16,-11 4-4 16,1 0 8-16,-11 4 0 15,5 4 0-15,-9-1-8 16,-1 7 0 0,5 4-4-16,-4-2 8 15,4 2-8-15,5-1-8 0,6 1 0 16,5-2 8-16,4-4 0 15,6 4 0-15,5-1-8 0,5-3 8 16,10 0 0-16,10-2 8 31,5-2 0-31,16-6 0 0,5-4-8 0,9-4-8 16,1-8-24-16,0 0-8 16,-5 2-60-16,-6-6-40 0,-4-4-60 15,0 0-16 1,-6 0 0-1,-15 0 24-15,0-4 68 0,-4 2 56 16,-1 6 84-16,-10 4 32 0,-5 2 28 16,5-2 0-1,0-2 0-15,5 8 8 0,-5 10 0 16,0 8 0 0,0 0-12-16,10 2 0 0,-5 10-16 15,5 3 0-15,0-7-20 16,6 0-8-1,-6 6-12-15,0-5 8 16,0-7-20-16,0-4-16 0,0-2-48 0,6-2-24 16,-11-6-76-1,-5-2-40 1,-5-2 32-16,-6-8 80 0,-4-6-308 0,-10-8-384 16,5-10-4-16,9 8 384 15,-9 10 384-15,5-5 0 31</inkml:trace>
  <inkml:trace contextRef="#ctx0" brushRef="#br0" timeOffset="21134.09">16422 12585 1056 0,'0'4'320'0,"5"8"-20"0,6 8-24 15,-6 7-260-15,0 9 80 16,0 14 52-16,-5 5-24 16,0 1-48-16,-10 5-16 15,-11 3-16-15,1-7 8 16,-10-9-12-16,-6-8-16 0,6-5-16 15,4-9 0-15,1-8-12 0,-1-10-8 16,11-10-12-16,0-2 0 31,5-6 8-31,10 0 16 16,10-8 20-16,5-1 16 16,16 11 12-16,9 10 8 0,16 6-4 15,15 3 0 1,10 9 0-16,6 6 8 15,-1 0-4-15,16 2 0 16,4-5-16-16,6-3-8 0,0-6-12 16,0-2 0-16,-6-4-12 15,1-4 0-15,-15-2-32 0,-11-4-24 16,-10-6-48 0,-15-4-24-16,-16-2-68 15,-14-4-40-15,-6-7 44 0,-15-13 88 16,-25-14-264-16,-11-7-344 15,6 3 0-15,5 13 352 0,-1 9 352 16,1 4 0-16</inkml:trace>
  <inkml:trace contextRef="#ctx0" brushRef="#br0" timeOffset="21403.92">16590 12144 1184 0,'0'2'364'16,"0"2"-36"-16,0 0-36 15,15 2-320-15,-5 2 80 32,16 0 48-32,-6 6-24 15,0 8-52-15,6 2-24 16,-1 1-112-16,6 7-80 15,-6 2-284-15,11-10-192 16,-6-2 92-16,-10-7 288 0,1-3 288 16,-6-4 0-16</inkml:trace>
  <inkml:trace contextRef="#ctx0" brushRef="#br0" timeOffset="21841.03">17977 11668 1176 0,'0'4'360'0,"0"14"-28"0,-5 12-24 16,-16-1-316-16,1 9 72 16,-5 10 32-16,-6-1-32 15,-4 5-108-15,-11 4-64 16,5-7-12-16,1 1 64 16,-1-7 56-1,16-9 0-15,-1-10 0 16,6-4 0-16</inkml:trace>
  <inkml:trace contextRef="#ctx0" brushRef="#br0" timeOffset="22057.5">17906 11998 1240 0,'10'0'380'15,"5"-2"-44"-15,11 0-52 16,4-6-332-16,6 0 96 15,-1-2 68-15,6-4-24 16,-6 2-48-16,1 2-16 16,-11-2-52-16,-4 2-24 15,-11 4-4-15,0 2 32 16,-10 2-360-16,-10 6-384 16</inkml:trace>
  <inkml:trace contextRef="#ctx0" brushRef="#br0" timeOffset="22266">17830 12049 1200 0,'0'0'368'0,"10"4"-40"0,-5 8-40 15,-5 4-320-15,5 2 96 16,5 2 52 0,-5 3-32-1,5 5-48-15,-5-4-8 0,5-4-32 16,6 2-16-16,-11-8-8 0,0-1 16 15,5-1-376-15,-5-4-384 16,0-2-4 0,-5-2 392-16</inkml:trace>
  <inkml:trace contextRef="#ctx0" brushRef="#br0" timeOffset="22963.48">18373 11664 872 0,'5'0'260'0,"5"2"-20"16,-10 2-20-16,5 4-200 0,0 2 80 16,-5 2 52-16,-5 8-16 15,-5 11-40-15,0 3-8 16,-10-2-16-16,-1 6 8 16,-4-3-8-16,0-1-8 15,-6 2-12-15,1-4 0 16,4-7-12-16,-4-3-8 31,4 0-24-31,1-4-16 0,5-4-72 16,10-2-56-16,-1-2 8 0,1-2 64 15,5-3-296-15,5 1-352 16,-5-4-4-16,5 0 360 16,0 0 356-16,0-2 0 0</inkml:trace>
  <inkml:trace contextRef="#ctx0" brushRef="#br0" timeOffset="23124.57">18393 11954 1312 0,'0'0'404'0,"21"-4"-40"0,9-6-44 15,1 0-352-15,-1 2 104 16,6-6 52-16,-1 4-40 16,-4 2-60-16,-6 2-16 15,-5 0-100-15,-4 4-80 0,-6 6-348 16,-10 6-256-16,0-4 80 15,0-2 352-15</inkml:trace>
  <inkml:trace contextRef="#ctx0" brushRef="#br0" timeOffset="23362.55">18348 12009 1432 0,'0'0'444'0,"0"0"-60"0,5 2-68 0,10 0-388 16,0 4 128-1,0 2 92-15,6-2-24 16,-1 2-44-16,6 2-8 16,-6 2-24-16,5 0 0 15,-4-2-20-15,-6 0-8 0,5 0-44 16,-5-2-24-16,-4 0-92 16,-1-2-56-16,-5 3 24 0,-10 3 88 15,-16-2-316 1,1-2-392-16,-5 4-4 15,4-4 400-15</inkml:trace>
  <inkml:trace contextRef="#ctx0" brushRef="#br0" timeOffset="23640.36">17921 12220 1416 0,'5'4'440'15,"10"8"-52"-15,1 4-56 16,-1 5-380-16,-5 13 112 16,5 10 76-16,-10 5-32 15,0 1-48-15,-5 2-8 16,5-3-16-16,-5-5 0 16,0-6-8-16,-5-7 0 15,5-1-32-15,0-10-24 0,0-2-68 16,0-4-32-16,0-8-64 15,0 0-16 1,0-8 56-16,0-10 80 16,0-14-280-16,5-8-352 0</inkml:trace>
  <inkml:trace contextRef="#ctx0" brushRef="#br0" timeOffset="24083.16">18078 12200 1160 0,'0'0'356'16,"6"-2"-60"-16,-1 2-52 16,5-4-332-16,5 0 80 15,10 0 68-15,1-6-8 16,-1 2-28-16,6 4-8 16,-1 0-8-16,6 0 8 15,-6 2 8-15,1 0 8 16,-6 0 0-16,0 2 8 15,-9-2 0-15,-1 0 0 16,0 2 0-16,-5 0 8 16,-5 0 0-16,-5 4 0 0,6 10 4 15,-12 6 8-15,1 14 4 16,0 11 0 0,-5 5-8-16,-5 6-8 0,5 1-12 15,0 1 0 1,-1-7-4-16,6-3 0 15,-5-8-4-15,5-7 0 0,5-1-8 16,-5-8 0 0,5-8-8-16,-5-2 0 0,5-4-20 15,0-2-16 1,0-5-68-16,-5 1-48 16,5-2 12-16,0-6 64 0,-5-7-368 15,-5-5-432-15</inkml:trace>
  <inkml:trace contextRef="#ctx0" brushRef="#br0" timeOffset="25201.31">18043 12456 992 0,'0'-2'300'15,"0"-2"-44"-15,5 2-36 16,10 0-244-16,-5 0 104 16,11-6 36-16,4 0-56 15,0 2 8-15,11 0 72 16,5 0 16-16,-6-2-48 16,-4 6-60-16,-1-2 0 15,-9 0-16-15,-1 4 0 0,-15 6-20 16,-10 8-8-16,-15 4-12 15,-11 4 0-15,-15 4 4 16,-4 2 8-16,-1-1 16 16,5 1 16-1,0-8 4-15,6-2 0 16,14-2-12-16,1-6 0 0,15-2-8 16,5-1 0-16,10-1-8 0,15-4 0 15,0 0-4-15,11 0 8 16,4-2-4-1,-4 2 0-15,-1-2-4 16,-4 2 8-16,-11-2-16 16,0 4-16-16,-10 4-8 0,-10 4 16 15,-5 0 8-15,-10 0 8 16,-1 2-8-16,1-4-8 0,5 4-8 31,0 0 8-31,10-7 0 0,5 1 8 16,15 0 0-1,0-4 8-15,10-2-8 16,6-2 0-16,-1-2-8 16,-4 2 0-16,-1 0-8 0,-5 0 0 15,-4 0-12-15,-11 2 0 0,-20 2-28 0,-16 8-16 16,-15 8-8-16,-10 4 24 31,-20 0 24-31,-15 5 16 16,4 9 4-16,-4-2 0 0,5-2 4 15,9-1 8-15,22-3 12 16,9-2 8-16,15-6 12 0,21-6 8 31,25-5 0-31,26-5 0 0,20-4-8 16,25-4 8-16,16-9-8 16,15-3 0-1,15 2-8-15,0-2 8 16,0 0-12-16,-10 4-8 0,-5 0-4 15,-10 0 8-15,-16 6-8 16,-25 0-16-16,-15 0-20 0,-11 2 0 16,-24 0-40-1,-16 2-32-15,-16 0 8 16,-14 0 48-16,-21-6 44 16,0-4 0-16,-4 4-4 0,-12 3 0 15,1-11-404-15,-5 0-392 16,0 4 400-16,0 2 800 15,10 0 400-15,0-2-392 16,15-2-464-16,1 4-56 16,14 2 24-16,6 0 96 0,-1-2 80 15,11 12-8-15,5 14-8 16,0 12 0 0,5 8-4-16,0 7 0 15,5 5-16-15,0 1-8 0,5 1-16 16,0-8 0-16,5-7-44 0,-5-3-40 31,0-6-80-31,5-8-40 16,-5-6 32-16,1-4 80 0,4-4 68 15,-5-10 0-15,0-12-368 16,5-6-360-16,-5-6-4 16,0 8 368-16</inkml:trace>
  <inkml:trace contextRef="#ctx0" brushRef="#br0" timeOffset="25486.26">18180 12942 1192 0,'0'0'364'0,"0"0"-44"16,5 4-52-16,5 20-308 15,-5 12 104-15,11-1 88 16,-6 11-8-16,5 13-44 16,-5 5-24-16,5 1-20 15,1 11 16-15,-1 19-4 16,5 6-8-16,-10-5-12 0,-5-1 8 15,1-2-4-15,-12-6 0 16,-4-3-4-16,-10-7 8 0,-16 3-8 16,1-7-8-16,-11-23-16 15,-5-17-8-15,1-3-36 16,-17-16-24 0,1-26-72-16,-5-14-40 0,0-15 24 15,0-9 72-15,10 2 64 16,10-3 0-1</inkml:trace>
  <inkml:trace contextRef="#ctx0" brushRef="#br0" timeOffset="25828.22">19100 13327 1584 0,'0'0'496'15,"5"-2"-76"-15,0 2-80 16,10 0-580-16,-5 0 0 16,0 0 72-16,0 0 88 15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6" name="Shape 7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宋体"/>
                <a:ea typeface="宋体"/>
                <a:cs typeface="宋体"/>
                <a:sym typeface="宋体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Times New Roman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代数系统是由集合以及定义在该集合上的一个或多个运算组成。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" name="Shape 1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500"/>
              </a:spcBef>
            </a:pPr>
            <a:r>
              <a:rPr>
                <a:latin typeface="宋体"/>
                <a:ea typeface="宋体"/>
                <a:cs typeface="宋体"/>
                <a:sym typeface="宋体"/>
              </a:rPr>
              <a:t>例：</a:t>
            </a:r>
            <a:r>
              <a:t>S={a,b}, ρ(S)={{a},{b},{a,b}, 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∅</a:t>
            </a:r>
            <a:r>
              <a:t>}, 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则</a:t>
            </a:r>
            <a:r>
              <a:t>∩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、</a:t>
            </a:r>
            <a:r>
              <a:t>∪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运算后的结果必然都在</a:t>
            </a:r>
            <a:r>
              <a:t>ρ(S)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中。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宋体"/>
                <a:ea typeface="宋体"/>
                <a:cs typeface="宋体"/>
                <a:sym typeface="宋体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Times New Roman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交换律、结合律、分配律、吸收律、幂等律、消去律等是代数运算常见的几种性质。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500"/>
              </a:spcBef>
            </a:pPr>
            <a:r>
              <a:rPr>
                <a:latin typeface="宋体"/>
                <a:ea typeface="宋体"/>
                <a:cs typeface="宋体"/>
                <a:sym typeface="宋体"/>
              </a:rPr>
              <a:t>注意：</a:t>
            </a:r>
            <a:r>
              <a:t>a</a:t>
            </a:r>
            <a:r>
              <a:rPr baseline="29666"/>
              <a:t>n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不是</a:t>
            </a:r>
            <a:r>
              <a:t>a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的</a:t>
            </a:r>
            <a:r>
              <a:t>n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次幂，是对</a:t>
            </a:r>
            <a:r>
              <a:t>a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作</a:t>
            </a:r>
            <a:r>
              <a:t>n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次</a:t>
            </a:r>
            <a:r>
              <a:t>*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运算。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*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可对</a:t>
            </a:r>
            <a:r>
              <a:t>+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左分配，也可右分配，才满足分配律。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可左消去，可右消去，则满足消去律。因为该运算不一定满足交换律。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latin typeface="宋体"/>
                <a:ea typeface="宋体"/>
                <a:cs typeface="宋体"/>
                <a:sym typeface="宋体"/>
              </a:rPr>
              <a:t>欧拉和高斯被誉为历史上最伟大的两位数学家之一。欧拉第一个使用</a:t>
            </a:r>
            <a:r>
              <a:t>“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函数</a:t>
            </a:r>
            <a:r>
              <a:t>”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这个词来描述包含各种参数的表达式，并是把微积分应用于物理学的先驱者之一。函数是由莱布尼茨</a:t>
            </a:r>
            <a:r>
              <a:t>1694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年提出。</a:t>
            </a:r>
          </a:p>
          <a:p>
            <a:r>
              <a:rPr>
                <a:latin typeface="宋体"/>
                <a:ea typeface="宋体"/>
                <a:cs typeface="宋体"/>
                <a:sym typeface="宋体"/>
              </a:rPr>
              <a:t>范德蒙德：法国数学家，主要贡献在于高等代数方面，是行列式的奠基者。</a:t>
            </a:r>
            <a:r>
              <a:t>(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百度百科</a:t>
            </a:r>
            <a:r>
              <a:t>-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欧拉、范德蒙德</a:t>
            </a:r>
            <a:r>
              <a:t>)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1823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年，当阿贝尔的第一篇论文发表后，他的朋友便力请挪威政府资助他到德国及法国进修。</a:t>
            </a:r>
          </a:p>
          <a:p>
            <a:r>
              <a:t>1824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年，在等待政府回复时，他发表了《一元五次方程没有代数一般解》的论文，渴望为他的研究带来肯定。他把论文寄了给当时有名的数学家高斯，可惜高斯错过了这篇论文，也不知道这个著名的代数难题已被解破。</a:t>
            </a:r>
          </a:p>
          <a:p>
            <a:pPr>
              <a:spcBef>
                <a:spcPts val="300"/>
              </a:spcBef>
            </a:pPr>
            <a:r>
              <a:rPr>
                <a:latin typeface="宋体"/>
                <a:ea typeface="宋体"/>
                <a:cs typeface="宋体"/>
                <a:sym typeface="宋体"/>
              </a:rPr>
              <a:t>阿贝尔又提交他的论文给法国科学院，负责审查的是科学家勒让得和柯西。柯西把稿件带回家中，究竟放在什么地方，竟记不起来了。直到两年以后阿贝尔已经去世，失踪的论文原稿才重新找到，而论文的正式发表，则拖延了</a:t>
            </a:r>
            <a:r>
              <a:t>12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年之久。勒让得则说论文书写不工整，墨水太浅，要求提交更清楚的版本。</a:t>
            </a:r>
          </a:p>
          <a:p>
            <a:pPr>
              <a:spcBef>
                <a:spcPts val="300"/>
              </a:spcBef>
            </a:pPr>
            <a:r>
              <a:rPr>
                <a:latin typeface="宋体"/>
                <a:ea typeface="宋体"/>
                <a:cs typeface="宋体"/>
                <a:sym typeface="宋体"/>
              </a:rPr>
              <a:t>从满怀希望到渐生疑虑终至完全失望，阿贝尔在巴黎空等了将近一年。他寄居的那家房东又特别吝啬刻薄，每天只供给他两顿饭，却收取昂贵的租金。一天，他感到身体很不舒畅，经医生检查，诊断为肺病，尽管他顽强地不相信，但实情是他确已心力交瘁了。阿贝尔只好拖着病弱的身体，怀着一颗饱尝冷遇而孤寂的心告别巴黎回国。当他重到柏林时，已经囊空如洗。</a:t>
            </a:r>
          </a:p>
          <a:p>
            <a:pPr>
              <a:spcBef>
                <a:spcPts val="300"/>
              </a:spcBef>
            </a:pPr>
            <a:r>
              <a:rPr>
                <a:latin typeface="宋体"/>
                <a:ea typeface="宋体"/>
                <a:cs typeface="宋体"/>
                <a:sym typeface="宋体"/>
              </a:rPr>
              <a:t>回国后，他又写了几篇论文，都发表了，并且使他名声大噪，可他贫困潦倒、孤陋寡闻不知道这些情况，在本国连个工作也找不到。并最终病情恶化去世。刚刚</a:t>
            </a:r>
            <a:r>
              <a:t>26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岁。他死后两天，收到了柏林大学的聘任书，聘任他为数学教授。（百度百科</a:t>
            </a:r>
            <a:r>
              <a:t>-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阿贝尔）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2.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也因为教师们认为他性格比较孤僻，古怪，不成熟。</a:t>
            </a:r>
          </a:p>
          <a:p>
            <a:r>
              <a:t>3.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这时他已经很全面发展了，尤其是数学方面很有天赋。但是不满意学校教科书的内容以及教师的教学方法，以致于别人都认为他异于常人。</a:t>
            </a:r>
          </a:p>
          <a:p>
            <a:r>
              <a:t>4.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在里夏尔的帮助下发表了这篇论文，并向法国科学院提交了论文。</a:t>
            </a:r>
          </a:p>
          <a:p>
            <a:r>
              <a:t>5.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丢失在柯西手中。柯西最开始很认可他的论文，打算宣读，后来有病了拖了两周，结果因为读不懂和偏见不了了之了。（百度百科</a:t>
            </a:r>
            <a:r>
              <a:t>-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伽罗华）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8" name="Shape 1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1.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正当伽罗华准备入学考试时，他的父亲由于受不了天主教牧师的攻击、诽谤而自杀了，对他的影响很大。</a:t>
            </a:r>
          </a:p>
          <a:p>
            <a:r>
              <a:rPr>
                <a:latin typeface="宋体"/>
                <a:ea typeface="宋体"/>
                <a:cs typeface="宋体"/>
                <a:sym typeface="宋体"/>
              </a:rPr>
              <a:t>考试中因为他才思敏捷，跳跃性思维，主考官无法理解他在口试中的回答，居然嘲笑他。伽罗华被主考官的狂笑激怒，把黑板擦布扔到了主考人的头上，并且拒绝回答过于简单的问题。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  <a:defRPr>
                <a:latin typeface="宋体"/>
                <a:ea typeface="宋体"/>
                <a:cs typeface="宋体"/>
                <a:sym typeface="宋体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Times New Roman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泊松绞尽脑汁读伽罗华的论文，最终仍然无法理解。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宋体"/>
                <a:ea typeface="宋体"/>
                <a:cs typeface="宋体"/>
                <a:sym typeface="宋体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Times New Roman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群是具有一个二元代数运算的代数系统；环是具有两个代数运算的代数系统。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t>对于代数系统而言，运算是它最重要的因素。因此，我们先明确运算的概念。</a:t>
            </a:r>
          </a:p>
          <a:p>
            <a:pPr>
              <a:defRPr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t>在代数系统中二元代数运算用得最多,所以我们给出其定义并讨论其性质。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latin typeface="宋体"/>
                <a:ea typeface="宋体"/>
                <a:cs typeface="宋体"/>
                <a:sym typeface="宋体"/>
              </a:rPr>
              <a:t>代数运算实际上就是一个映射，定义域为</a:t>
            </a:r>
            <a:r>
              <a:t>S*S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，值域为</a:t>
            </a:r>
            <a:r>
              <a:t>S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。</a:t>
            </a:r>
          </a:p>
          <a:p>
            <a:r>
              <a:rPr>
                <a:latin typeface="宋体"/>
                <a:ea typeface="宋体"/>
                <a:cs typeface="宋体"/>
                <a:sym typeface="宋体"/>
              </a:rPr>
              <a:t>代数运算对集合是封闭的，即集合中的元素运算后的结果还是在集合中。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65562"/>
            <a:ext cx="9144000" cy="2992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3870325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Shape 24"/>
          <p:cNvSpPr/>
          <p:nvPr/>
        </p:nvSpPr>
        <p:spPr>
          <a:xfrm>
            <a:off x="-1" y="2652712"/>
            <a:ext cx="9144002" cy="2286001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rgbClr val="B4DCFA">
                  <a:alpha val="0"/>
                </a:srgbClr>
              </a:gs>
              <a:gs pos="44999">
                <a:srgbClr val="FFFFFF">
                  <a:alpha val="0"/>
                </a:srgbClr>
              </a:gs>
              <a:gs pos="55000">
                <a:srgbClr val="B4DCFA">
                  <a:alpha val="0"/>
                </a:srgbClr>
              </a:gs>
              <a:gs pos="7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8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5" name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97025"/>
            <a:ext cx="9144000" cy="5108575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65562"/>
            <a:ext cx="9144000" cy="2992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3870325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hape 35"/>
          <p:cNvSpPr/>
          <p:nvPr/>
        </p:nvSpPr>
        <p:spPr>
          <a:xfrm>
            <a:off x="-1" y="2652712"/>
            <a:ext cx="9144002" cy="2286001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rgbClr val="B4DCFA">
                  <a:alpha val="0"/>
                </a:srgbClr>
              </a:gs>
              <a:gs pos="44999">
                <a:srgbClr val="FFFFFF">
                  <a:alpha val="0"/>
                </a:srgbClr>
              </a:gs>
              <a:gs pos="55000">
                <a:srgbClr val="B4DCFA">
                  <a:alpha val="0"/>
                </a:srgbClr>
              </a:gs>
              <a:gs pos="7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8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6" name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97025"/>
            <a:ext cx="9144000" cy="5108575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xfrm>
            <a:off x="1793875" y="4371975"/>
            <a:ext cx="6511925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标题文本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sz="half" idx="1"/>
          </p:nvPr>
        </p:nvSpPr>
        <p:spPr>
          <a:xfrm>
            <a:off x="1143000" y="731837"/>
            <a:ext cx="6400800" cy="34750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9" name="Shape 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65562"/>
            <a:ext cx="9144000" cy="2992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3870325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Shape 48"/>
          <p:cNvSpPr/>
          <p:nvPr/>
        </p:nvSpPr>
        <p:spPr>
          <a:xfrm>
            <a:off x="-1" y="2652712"/>
            <a:ext cx="9144002" cy="2286001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rgbClr val="B4DCFA">
                  <a:alpha val="0"/>
                </a:srgbClr>
              </a:gs>
              <a:gs pos="44999">
                <a:srgbClr val="FFFFFF">
                  <a:alpha val="0"/>
                </a:srgbClr>
              </a:gs>
              <a:gs pos="55000">
                <a:srgbClr val="B4DCFA">
                  <a:alpha val="0"/>
                </a:srgbClr>
              </a:gs>
              <a:gs pos="7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8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9" name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97025"/>
            <a:ext cx="9144000" cy="5108575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xfrm>
            <a:off x="1793875" y="4371975"/>
            <a:ext cx="6511925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标题文本</a:t>
            </a:r>
          </a:p>
        </p:txBody>
      </p:sp>
      <p:sp>
        <p:nvSpPr>
          <p:cNvPr id="51" name="Shape 51"/>
          <p:cNvSpPr>
            <a:spLocks noGrp="1"/>
          </p:cNvSpPr>
          <p:nvPr>
            <p:ph type="body" sz="half" idx="1"/>
          </p:nvPr>
        </p:nvSpPr>
        <p:spPr>
          <a:xfrm>
            <a:off x="1143000" y="731837"/>
            <a:ext cx="6400800" cy="34750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5102225"/>
            <a:ext cx="9144000" cy="17557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9144000" cy="5108575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4"/>
          <p:cNvSpPr/>
          <p:nvPr/>
        </p:nvSpPr>
        <p:spPr>
          <a:xfrm>
            <a:off x="-1" y="3768725"/>
            <a:ext cx="9144002" cy="2286001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rgbClr val="B4DCFA">
                  <a:alpha val="0"/>
                </a:srgbClr>
              </a:gs>
              <a:gs pos="44999">
                <a:srgbClr val="FFFFFF">
                  <a:alpha val="0"/>
                </a:srgbClr>
              </a:gs>
              <a:gs pos="55000">
                <a:srgbClr val="B4DCFA">
                  <a:alpha val="0"/>
                </a:srgbClr>
              </a:gs>
              <a:gs pos="7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8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5" name="imag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1597025"/>
            <a:ext cx="9144000" cy="5108575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ctr">
              <a:defRPr sz="1200" b="1">
                <a:solidFill>
                  <a:srgbClr val="7F7F7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Shape 7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标题文本</a:t>
            </a:r>
          </a:p>
        </p:txBody>
      </p:sp>
      <p:sp>
        <p:nvSpPr>
          <p:cNvPr id="8" name="Shape 8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 spd="med"/>
  <p:txStyles>
    <p:titleStyle>
      <a:lvl1pPr marL="319087" marR="0" indent="-319087" algn="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C3260C"/>
        </a:buClr>
        <a:buSzPct val="128000"/>
        <a:buFont typeface="Georgia"/>
        <a:buChar char="*"/>
        <a:tabLst/>
        <a:defRPr sz="4600" b="1" i="0" u="none" strike="noStrike" cap="none" spc="0" baseline="0">
          <a:ln>
            <a:noFill/>
          </a:ln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319087" marR="0" indent="-319087" algn="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C3260C"/>
        </a:buClr>
        <a:buSzPct val="128000"/>
        <a:buFont typeface="Georgia"/>
        <a:buChar char=""/>
        <a:tabLst/>
        <a:defRPr sz="4600" b="1" i="0" u="none" strike="noStrike" cap="none" spc="0" baseline="0">
          <a:ln>
            <a:noFill/>
          </a:ln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319087" marR="0" indent="-319087" algn="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C3260C"/>
        </a:buClr>
        <a:buSzPct val="128000"/>
        <a:buFont typeface="Georgia"/>
        <a:buChar char=""/>
        <a:tabLst/>
        <a:defRPr sz="4600" b="1" i="0" u="none" strike="noStrike" cap="none" spc="0" baseline="0">
          <a:ln>
            <a:noFill/>
          </a:ln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319087" marR="0" indent="-319087" algn="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C3260C"/>
        </a:buClr>
        <a:buSzPct val="128000"/>
        <a:buFont typeface="Georgia"/>
        <a:buChar char=""/>
        <a:tabLst/>
        <a:defRPr sz="4600" b="1" i="0" u="none" strike="noStrike" cap="none" spc="0" baseline="0">
          <a:ln>
            <a:noFill/>
          </a:ln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319087" marR="0" indent="-319087" algn="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C3260C"/>
        </a:buClr>
        <a:buSzPct val="128000"/>
        <a:buFont typeface="Georgia"/>
        <a:buChar char=""/>
        <a:tabLst/>
        <a:defRPr sz="4600" b="1" i="0" u="none" strike="noStrike" cap="none" spc="0" baseline="0">
          <a:ln>
            <a:noFill/>
          </a:ln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776287" marR="0" indent="-319087" algn="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C3260C"/>
        </a:buClr>
        <a:buSzPct val="128000"/>
        <a:buFont typeface="Georgia"/>
        <a:buChar char=""/>
        <a:tabLst/>
        <a:defRPr sz="4600" b="1" i="0" u="none" strike="noStrike" cap="none" spc="0" baseline="0">
          <a:ln>
            <a:noFill/>
          </a:ln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1233487" marR="0" indent="-319087" algn="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C3260C"/>
        </a:buClr>
        <a:buSzPct val="128000"/>
        <a:buFont typeface="Georgia"/>
        <a:buChar char=""/>
        <a:tabLst/>
        <a:defRPr sz="4600" b="1" i="0" u="none" strike="noStrike" cap="none" spc="0" baseline="0">
          <a:ln>
            <a:noFill/>
          </a:ln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1690687" marR="0" indent="-319087" algn="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C3260C"/>
        </a:buClr>
        <a:buSzPct val="128000"/>
        <a:buFont typeface="Georgia"/>
        <a:buChar char=""/>
        <a:tabLst/>
        <a:defRPr sz="4600" b="1" i="0" u="none" strike="noStrike" cap="none" spc="0" baseline="0">
          <a:ln>
            <a:noFill/>
          </a:ln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2147887" marR="0" indent="-319087" algn="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C3260C"/>
        </a:buClr>
        <a:buSzPct val="128000"/>
        <a:buFont typeface="Georgia"/>
        <a:buChar char=""/>
        <a:tabLst/>
        <a:defRPr sz="4600" b="1" i="0" u="none" strike="noStrike" cap="none" spc="0" baseline="0">
          <a:ln>
            <a:noFill/>
          </a:ln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9pPr>
    </p:titleStyle>
    <p:bodyStyle>
      <a:lvl1pPr marL="228600" marR="0" indent="-182562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C3260C"/>
        </a:buClr>
        <a:buSzPct val="130000"/>
        <a:buFont typeface="Georgia"/>
        <a:buChar char="*"/>
        <a:tabLst/>
        <a:defRPr sz="22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565943" marR="0" indent="-200818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C3260C"/>
        </a:buClr>
        <a:buSzPct val="130000"/>
        <a:buFont typeface="Georgia"/>
        <a:buChar char="*"/>
        <a:tabLst/>
        <a:defRPr sz="22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862894" marR="0" indent="-223131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C3260C"/>
        </a:buClr>
        <a:buSzPct val="130000"/>
        <a:buFont typeface="Georgia"/>
        <a:buChar char="*"/>
        <a:tabLst/>
        <a:defRPr sz="22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1165423" marR="0" indent="-2510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C3260C"/>
        </a:buClr>
        <a:buSzPct val="130000"/>
        <a:buFont typeface="Georgia"/>
        <a:buChar char="*"/>
        <a:tabLst/>
        <a:defRPr sz="22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1493383" marR="0" indent="-28688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C3260C"/>
        </a:buClr>
        <a:buSzPct val="130000"/>
        <a:buFont typeface="Georgia"/>
        <a:buChar char="*"/>
        <a:tabLst/>
        <a:defRPr sz="22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1950584" marR="0" indent="-286884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C3260C"/>
        </a:buClr>
        <a:buSzPct val="130000"/>
        <a:buFont typeface="Georgia"/>
        <a:buChar char=""/>
        <a:tabLst/>
        <a:defRPr sz="22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2407784" marR="0" indent="-286884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C3260C"/>
        </a:buClr>
        <a:buSzPct val="130000"/>
        <a:buFont typeface="Georgia"/>
        <a:buChar char=""/>
        <a:tabLst/>
        <a:defRPr sz="22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2864984" marR="0" indent="-286884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C3260C"/>
        </a:buClr>
        <a:buSzPct val="130000"/>
        <a:buFont typeface="Georgia"/>
        <a:buChar char=""/>
        <a:tabLst/>
        <a:defRPr sz="22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3322184" marR="0" indent="-286884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C3260C"/>
        </a:buClr>
        <a:buSzPct val="130000"/>
        <a:buFont typeface="Georgia"/>
        <a:buChar char=""/>
        <a:tabLst/>
        <a:defRPr sz="22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customXml" Target="../ink/ink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customXml" Target="../ink/ink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customXml" Target="../ink/ink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customXml" Target="../ink/ink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customXml" Target="../ink/ink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customXml" Target="../ink/ink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/>
          </p:cNvSpPr>
          <p:nvPr>
            <p:ph type="body" sz="half" idx="4294967295"/>
          </p:nvPr>
        </p:nvSpPr>
        <p:spPr>
          <a:xfrm>
            <a:off x="755650" y="3163887"/>
            <a:ext cx="7543800" cy="26169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lnSpc>
                <a:spcPct val="80000"/>
              </a:lnSpc>
              <a:spcBef>
                <a:spcPts val="600"/>
              </a:spcBef>
              <a:buSzTx/>
              <a:buNone/>
              <a:defRPr sz="2800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吉林大学计算机科学与技术学院</a:t>
            </a:r>
          </a:p>
          <a:p>
            <a:pPr marL="0" indent="0" algn="ctr">
              <a:lnSpc>
                <a:spcPct val="80000"/>
              </a:lnSpc>
              <a:spcBef>
                <a:spcPts val="600"/>
              </a:spcBef>
              <a:buSzTx/>
              <a:buNone/>
              <a:defRPr sz="2800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智能信息处理教研室</a:t>
            </a:r>
          </a:p>
          <a:p>
            <a:pPr marL="0" indent="0" algn="ctr">
              <a:lnSpc>
                <a:spcPct val="80000"/>
              </a:lnSpc>
              <a:spcBef>
                <a:spcPts val="600"/>
              </a:spcBef>
              <a:buSzTx/>
              <a:buNone/>
              <a:defRPr sz="2800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卢欣华</a:t>
            </a:r>
          </a:p>
          <a:p>
            <a:pPr marL="0" indent="0" algn="ctr">
              <a:lnSpc>
                <a:spcPct val="80000"/>
              </a:lnSpc>
              <a:spcBef>
                <a:spcPts val="600"/>
              </a:spcBef>
              <a:buSzTx/>
              <a:buNone/>
              <a:defRPr sz="2800">
                <a:solidFill>
                  <a:srgbClr val="0D79CA"/>
                </a:solidFill>
                <a:latin typeface="宋体"/>
                <a:ea typeface="宋体"/>
                <a:cs typeface="宋体"/>
                <a:sym typeface="宋体"/>
              </a:defRPr>
            </a:pPr>
            <a:r>
              <a:t>学习通邀请码：52944585</a:t>
            </a:r>
          </a:p>
          <a:p>
            <a:pPr marL="0" indent="0" algn="ctr">
              <a:lnSpc>
                <a:spcPct val="80000"/>
              </a:lnSpc>
              <a:spcBef>
                <a:spcPts val="600"/>
              </a:spcBef>
              <a:buSzTx/>
              <a:buNone/>
              <a:defRPr sz="2800">
                <a:solidFill>
                  <a:srgbClr val="0D79CA"/>
                </a:solidFill>
                <a:latin typeface="宋体"/>
                <a:ea typeface="宋体"/>
                <a:cs typeface="宋体"/>
                <a:sym typeface="宋体"/>
              </a:defRPr>
            </a:pPr>
            <a:r>
              <a:t>QQ群：871658220</a:t>
            </a:r>
          </a:p>
        </p:txBody>
      </p:sp>
      <p:sp>
        <p:nvSpPr>
          <p:cNvPr id="69" name="Shape 69"/>
          <p:cNvSpPr>
            <a:spLocks noGrp="1"/>
          </p:cNvSpPr>
          <p:nvPr>
            <p:ph type="sldNum" sz="quarter" idx="2"/>
          </p:nvPr>
        </p:nvSpPr>
        <p:spPr>
          <a:xfrm>
            <a:off x="8513881" y="149542"/>
            <a:ext cx="193438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</a:t>
            </a:fld>
            <a:endParaRPr/>
          </a:p>
        </p:txBody>
      </p:sp>
      <p:pic>
        <p:nvPicPr>
          <p:cNvPr id="70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687" y="1652587"/>
            <a:ext cx="7212013" cy="19018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body" idx="4294967295"/>
          </p:nvPr>
        </p:nvSpPr>
        <p:spPr>
          <a:xfrm>
            <a:off x="87312" y="592137"/>
            <a:ext cx="8588376" cy="600551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三失手稿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加之考巴黎高等工科大学两度失败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伽罗华遂对科学界产生排斥情绪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变成了学生激进分子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被学校开除</a:t>
            </a:r>
            <a:r>
              <a:t>. </a:t>
            </a:r>
          </a:p>
          <a:p>
            <a:pPr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担任私人辅导教师谋生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但他的数学研究工作依然相当活跃</a:t>
            </a:r>
            <a:r>
              <a:t>.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在这一时期写出了最著名的论文</a:t>
            </a:r>
            <a:r>
              <a:t>“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关于方程可根式求解的条件</a:t>
            </a:r>
            <a:r>
              <a:t>”,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并于</a:t>
            </a:r>
            <a:r>
              <a:t>1831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年</a:t>
            </a:r>
            <a:r>
              <a:t>1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月送交科学院</a:t>
            </a:r>
            <a:r>
              <a:t>. </a:t>
            </a:r>
          </a:p>
          <a:p>
            <a:pPr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到</a:t>
            </a:r>
            <a:r>
              <a:t>3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月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科学院方面仍杳无音讯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于是他写信给院长打听他的文章的下落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结果又如石沉大海</a:t>
            </a:r>
            <a:r>
              <a:t>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99"/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499"/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1" build="p" bldLvl="5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idx="4294967295"/>
          </p:nvPr>
        </p:nvSpPr>
        <p:spPr>
          <a:xfrm>
            <a:off x="87312" y="908050"/>
            <a:ext cx="8516938" cy="53292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他放弃了一切希望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参加了国民卫队</a:t>
            </a:r>
            <a:r>
              <a:t>.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在那里和他在数学界一样运气不佳</a:t>
            </a:r>
            <a:r>
              <a:t>.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他刚加入不久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卫队即遭控告阴谋造反而被解散</a:t>
            </a:r>
            <a:r>
              <a:t>. </a:t>
            </a:r>
          </a:p>
          <a:p>
            <a:pPr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在</a:t>
            </a:r>
            <a:r>
              <a:t>1831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年</a:t>
            </a:r>
            <a:r>
              <a:t>5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月</a:t>
            </a:r>
            <a:r>
              <a:t>10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日进行的一次抗议聚宴上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伽罗华手中举着出鞘的刀提议为国王干杯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这一手势被同伙们解释成是要国王的命；第</a:t>
            </a:r>
            <a:r>
              <a:t>2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天他就被捕了</a:t>
            </a:r>
            <a:r>
              <a:t>.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后来被判无罪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并于</a:t>
            </a:r>
            <a:r>
              <a:t>6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月</a:t>
            </a:r>
            <a:r>
              <a:t>15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日获释</a:t>
            </a:r>
            <a:r>
              <a:t>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1" build="p" bldLvl="5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idx="4294967295"/>
          </p:nvPr>
        </p:nvSpPr>
        <p:spPr>
          <a:xfrm>
            <a:off x="87312" y="908050"/>
            <a:ext cx="8516938" cy="547370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7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月</a:t>
            </a:r>
            <a:r>
              <a:t>4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日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他终于打听到他给科学院的那篇论文的命运</a:t>
            </a:r>
            <a:r>
              <a:t>: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因</a:t>
            </a:r>
            <a:r>
              <a:t>“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无法理解</a:t>
            </a:r>
            <a:r>
              <a:t>”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而遭拒绝</a:t>
            </a:r>
            <a:r>
              <a:t>.</a:t>
            </a:r>
          </a:p>
          <a:p>
            <a:pPr>
              <a:lnSpc>
                <a:spcPct val="90000"/>
              </a:lnSpc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审稿人是著名的数学家泊松</a:t>
            </a:r>
            <a:r>
              <a:t>(Poisson).</a:t>
            </a:r>
          </a:p>
          <a:p>
            <a:pPr>
              <a:lnSpc>
                <a:spcPct val="90000"/>
              </a:lnSpc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7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月</a:t>
            </a:r>
            <a:r>
              <a:t>14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日他又遭逮捕并被判了六个月监禁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因为他在公共场所身着已被解散的国民卫队的制服</a:t>
            </a:r>
            <a:r>
              <a:t>. </a:t>
            </a:r>
          </a:p>
          <a:p>
            <a:pPr>
              <a:lnSpc>
                <a:spcPct val="90000"/>
              </a:lnSpc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在获释不久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他陷入了与斯特凡妮小姐的恋情</a:t>
            </a:r>
            <a:r>
              <a:t>.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这导致了他的早亡</a:t>
            </a:r>
            <a:r>
              <a:t>.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这次恋爱事件不知何故引出了一场决斗</a:t>
            </a:r>
            <a: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99"/>
                                        <p:tgtEl>
                                          <p:spTgt spid="1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499"/>
                                        <p:tgtEl>
                                          <p:spTgt spid="1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99"/>
                                        <p:tgtEl>
                                          <p:spTgt spid="1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1" build="p" bldLvl="5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idx="4294967295"/>
          </p:nvPr>
        </p:nvSpPr>
        <p:spPr>
          <a:xfrm>
            <a:off x="87312" y="620712"/>
            <a:ext cx="8588376" cy="58324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4027" indent="-178911" defTabSz="896111">
              <a:lnSpc>
                <a:spcPct val="90000"/>
              </a:lnSpc>
              <a:spcBef>
                <a:spcPts val="700"/>
              </a:spcBef>
              <a:defRPr sz="3136">
                <a:latin typeface="Arial"/>
                <a:ea typeface="Arial"/>
                <a:cs typeface="Arial"/>
                <a:sym typeface="Arial"/>
              </a:defRPr>
            </a:pPr>
            <a:r>
              <a:t>1832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年</a:t>
            </a:r>
            <a:r>
              <a:t>5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月</a:t>
            </a:r>
            <a:r>
              <a:t>29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日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决斗的前夜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伽罗华写了封很长的信给他的朋友舍瓦利耶</a:t>
            </a:r>
            <a:r>
              <a:t>(</a:t>
            </a:r>
            <a:r>
              <a:rPr>
                <a:solidFill>
                  <a:srgbClr val="000000"/>
                </a:solidFill>
              </a:rPr>
              <a:t>A.Chevalier)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其中大致描述了他的数学理论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从而给数学界留下了唯一一份它将蒙受何等损失的提要</a:t>
            </a:r>
            <a:r>
              <a:t>. </a:t>
            </a:r>
          </a:p>
          <a:p>
            <a:pPr marL="224027" indent="-178911" defTabSz="896111">
              <a:lnSpc>
                <a:spcPct val="90000"/>
              </a:lnSpc>
              <a:spcBef>
                <a:spcPts val="700"/>
              </a:spcBef>
              <a:defRPr sz="3136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在第二天的决斗中</a:t>
            </a:r>
            <a:r>
              <a:t>(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离</a:t>
            </a:r>
            <a:r>
              <a:t>25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步远用手枪射击</a:t>
            </a:r>
            <a:r>
              <a:t>),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伽罗华的胃部中弹</a:t>
            </a:r>
            <a:r>
              <a:t>, 24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小时后去世</a:t>
            </a:r>
            <a:r>
              <a:t>.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享年不足</a:t>
            </a:r>
            <a:r>
              <a:t>21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岁</a:t>
            </a:r>
            <a:r>
              <a:t>.</a:t>
            </a:r>
          </a:p>
          <a:p>
            <a:pPr marL="224027" indent="-178911" defTabSz="896111">
              <a:lnSpc>
                <a:spcPct val="90000"/>
              </a:lnSpc>
              <a:spcBef>
                <a:spcPts val="700"/>
              </a:spcBef>
              <a:defRPr sz="3136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伽罗华留给世界的最核心的概念是</a:t>
            </a:r>
            <a:r>
              <a:t>(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置换</a:t>
            </a:r>
            <a:r>
              <a:t>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群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他成了群论以至近世代数的创始人</a:t>
            </a:r>
            <a:r>
              <a:t>. </a:t>
            </a:r>
          </a:p>
          <a:p>
            <a:pPr marL="805878" lvl="2" indent="-178911" defTabSz="896111">
              <a:lnSpc>
                <a:spcPct val="90000"/>
              </a:lnSpc>
              <a:spcBef>
                <a:spcPts val="0"/>
              </a:spcBef>
              <a:defRPr sz="2744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使用群论的想法去讨论方程式的可解性，系统化地阐释了为何五次以上之方程式没有公式解，而四次以下有公式解。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1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500"/>
                                        <p:tgtEl>
                                          <p:spTgt spid="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8" presetClass="entr" presetSubtype="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500"/>
                                        <p:tgtEl>
                                          <p:spTgt spid="1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1" build="p" bldLvl="5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2" y="115887"/>
            <a:ext cx="9113838" cy="1262063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Shape 125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71437" y="5013325"/>
            <a:ext cx="8893176" cy="1501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 b="1">
                <a:effectLst>
                  <a:outerShdw blurRad="12700" dist="25400" dir="2700000" rotWithShape="0">
                    <a:srgbClr val="FFFFFF"/>
                  </a:outerShdw>
                </a:effectLst>
              </a:defRPr>
            </a:pPr>
            <a:r>
              <a:t>      </a:t>
            </a:r>
            <a:r>
              <a:rPr b="0">
                <a:solidFill>
                  <a:srgbClr val="595959"/>
                </a:solidFill>
                <a:effectLst>
                  <a:outerShdw blurRad="12700" dist="25400" dir="2700000" rotWithShape="0">
                    <a:srgbClr val="000000"/>
                  </a:outerShdw>
                </a:effectLst>
              </a:rPr>
              <a:t>Born: 25 Oct 1811 in Bourg La Reine   </a:t>
            </a:r>
            <a:br>
              <a:rPr b="0">
                <a:solidFill>
                  <a:srgbClr val="595959"/>
                </a:solidFill>
                <a:effectLst>
                  <a:outerShdw blurRad="12700" dist="25400" dir="2700000" rotWithShape="0">
                    <a:srgbClr val="000000"/>
                  </a:outerShdw>
                </a:effectLst>
              </a:rPr>
            </a:br>
            <a:r>
              <a:rPr b="0">
                <a:solidFill>
                  <a:srgbClr val="595959"/>
                </a:solidFill>
                <a:effectLst>
                  <a:outerShdw blurRad="12700" dist="25400" dir="2700000" rotWithShape="0">
                    <a:srgbClr val="000000"/>
                  </a:outerShdw>
                </a:effectLst>
              </a:rPr>
              <a:t>           (near  Paris), France</a:t>
            </a:r>
            <a:endParaRPr>
              <a:solidFill>
                <a:srgbClr val="595959"/>
              </a:solidFill>
              <a:effectLst>
                <a:outerShdw blurRad="12700" dist="25400" dir="2700000" rotWithShape="0">
                  <a:srgbClr val="000000"/>
                </a:outerShdw>
              </a:effectLst>
            </a:endParaRPr>
          </a:p>
          <a:p>
            <a:pPr>
              <a:defRPr sz="3200">
                <a:solidFill>
                  <a:srgbClr val="595959"/>
                </a:solidFill>
                <a:effectLst>
                  <a:outerShdw blurRad="12700" dist="25400" dir="2700000" rotWithShape="0">
                    <a:srgbClr val="000000"/>
                  </a:outerShdw>
                </a:effectLst>
              </a:defRPr>
            </a:pPr>
            <a:r>
              <a:t>      Died: 31 May 1832 in Paris, France</a:t>
            </a:r>
          </a:p>
        </p:txBody>
      </p:sp>
      <p:pic>
        <p:nvPicPr>
          <p:cNvPr id="127" name="Galois_3.jpeg" descr="Galois_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212" y="1412875"/>
            <a:ext cx="2943226" cy="35274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8469233" y="48736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15</a:t>
            </a:fld>
            <a:endParaRPr/>
          </a:p>
        </p:txBody>
      </p:sp>
      <p:pic>
        <p:nvPicPr>
          <p:cNvPr id="130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325" y="2322512"/>
            <a:ext cx="7059613" cy="19748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body" sz="half" idx="4294967295"/>
          </p:nvPr>
        </p:nvSpPr>
        <p:spPr>
          <a:xfrm>
            <a:off x="395287" y="2492375"/>
            <a:ext cx="7110413" cy="34559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700"/>
              </a:spcBef>
              <a:buFont typeface="Wingdings"/>
              <a:buChar char="➢"/>
              <a:defRPr sz="3200">
                <a:solidFill>
                  <a:srgbClr val="21274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 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代数运算的定义</a:t>
            </a:r>
          </a:p>
          <a:p>
            <a:pPr marL="0" indent="0">
              <a:buFont typeface="Wingdings"/>
              <a:buChar char="➢"/>
              <a:defRPr sz="3200">
                <a:solidFill>
                  <a:srgbClr val="212745"/>
                </a:solidFill>
                <a:latin typeface="Arial"/>
                <a:ea typeface="Arial"/>
                <a:cs typeface="Arial"/>
                <a:sym typeface="Arial"/>
              </a:defRPr>
            </a:pPr>
            <a:endParaRPr>
              <a:latin typeface="宋体"/>
              <a:ea typeface="宋体"/>
              <a:cs typeface="宋体"/>
              <a:sym typeface="宋体"/>
            </a:endParaRPr>
          </a:p>
          <a:p>
            <a:pPr marL="0" indent="0">
              <a:spcBef>
                <a:spcPts val="700"/>
              </a:spcBef>
              <a:buFont typeface="Wingdings"/>
              <a:buChar char="➢"/>
              <a:defRPr sz="3200">
                <a:solidFill>
                  <a:srgbClr val="21274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 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代数运算的性质</a:t>
            </a:r>
          </a:p>
          <a:p>
            <a:pPr marL="0" indent="0">
              <a:buSzTx/>
              <a:buNone/>
              <a:defRPr sz="3200">
                <a:solidFill>
                  <a:srgbClr val="212745"/>
                </a:solidFill>
                <a:latin typeface="Arial"/>
                <a:ea typeface="Arial"/>
                <a:cs typeface="Arial"/>
                <a:sym typeface="Arial"/>
              </a:defRPr>
            </a:pPr>
            <a:endParaRPr>
              <a:latin typeface="宋体"/>
              <a:ea typeface="宋体"/>
              <a:cs typeface="宋体"/>
              <a:sym typeface="宋体"/>
            </a:endParaRPr>
          </a:p>
          <a:p>
            <a:pPr marL="0" indent="0">
              <a:spcBef>
                <a:spcPts val="700"/>
              </a:spcBef>
              <a:buFont typeface="Wingdings"/>
              <a:buChar char="➢"/>
              <a:defRPr sz="3200">
                <a:solidFill>
                  <a:srgbClr val="21274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 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代数系统的定义</a:t>
            </a:r>
          </a:p>
        </p:txBody>
      </p:sp>
      <p:sp>
        <p:nvSpPr>
          <p:cNvPr id="135" name="Shape 135"/>
          <p:cNvSpPr>
            <a:spLocks noGrp="1"/>
          </p:cNvSpPr>
          <p:nvPr>
            <p:ph type="sldNum" sz="quarter" idx="2"/>
          </p:nvPr>
        </p:nvSpPr>
        <p:spPr>
          <a:xfrm>
            <a:off x="8469233" y="48736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16</a:t>
            </a:fld>
            <a:endParaRPr/>
          </a:p>
        </p:txBody>
      </p:sp>
      <p:pic>
        <p:nvPicPr>
          <p:cNvPr id="136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825" y="665162"/>
            <a:ext cx="7778750" cy="1590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17</a:t>
            </a:fld>
            <a:endParaRPr/>
          </a:p>
        </p:txBody>
      </p:sp>
      <p:pic>
        <p:nvPicPr>
          <p:cNvPr id="141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87" y="42862"/>
            <a:ext cx="7778751" cy="135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>
            <a:spLocks noGrp="1"/>
          </p:cNvSpPr>
          <p:nvPr>
            <p:ph type="body" idx="4294967295"/>
          </p:nvPr>
        </p:nvSpPr>
        <p:spPr>
          <a:xfrm>
            <a:off x="107950" y="1184275"/>
            <a:ext cx="8785225" cy="530701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623887" indent="-609600">
              <a:spcBef>
                <a:spcPts val="1600"/>
              </a:spcBef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是一个非空集合，称</a:t>
            </a:r>
            <a:r>
              <a:t>S×S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到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的一个映射</a:t>
            </a:r>
            <a:r>
              <a:t>f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为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的一个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二元代数运算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，即，对于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中任意两个元素</a:t>
            </a:r>
            <a:r>
              <a:t>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b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，通过</a:t>
            </a:r>
            <a:r>
              <a:t>f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，唯一确定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中一个元素</a:t>
            </a:r>
            <a:r>
              <a:t>c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：</a:t>
            </a:r>
            <a:r>
              <a:t>f(a,b)=c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，常记为</a:t>
            </a:r>
            <a:r>
              <a:t>a*b=c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 </a:t>
            </a:r>
          </a:p>
          <a:p>
            <a:pPr marL="623887" indent="-609600">
              <a:spcBef>
                <a:spcPts val="1600"/>
              </a:spcBef>
              <a:defRPr sz="2800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注：</a:t>
            </a:r>
          </a:p>
          <a:p>
            <a:pPr marL="609600" indent="-595312">
              <a:spcBef>
                <a:spcPts val="300"/>
              </a:spcBef>
              <a:buSzTx/>
              <a:buNone/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  1.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代数运算是闭运算。</a:t>
            </a:r>
          </a:p>
          <a:p>
            <a:pPr marL="609600" indent="-595312">
              <a:spcBef>
                <a:spcPts val="300"/>
              </a:spcBef>
              <a:buSzTx/>
              <a:buNone/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  2.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该运算具有很强的抽象性，不限于</a:t>
            </a:r>
            <a:r>
              <a:t>+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</a:t>
            </a:r>
            <a:r>
              <a:t>-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 </a:t>
            </a:r>
            <a:r>
              <a:t>*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</a:t>
            </a:r>
            <a:r>
              <a:t>/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，意义很广泛。</a:t>
            </a:r>
          </a:p>
          <a:p>
            <a:pPr marL="609600" indent="-595312">
              <a:spcBef>
                <a:spcPts val="300"/>
              </a:spcBef>
              <a:buSzTx/>
              <a:buNone/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  3.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类似地，可定义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的</a:t>
            </a:r>
            <a:r>
              <a:t>n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元代数运算： </a:t>
            </a:r>
            <a:r>
              <a:t>S</a:t>
            </a:r>
            <a:r>
              <a:rPr baseline="30000"/>
              <a:t>n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到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的映射。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8EB252D-8983-BC02-6EC4-85B3CCCEA096}"/>
                  </a:ext>
                </a:extLst>
              </p14:cNvPr>
              <p14:cNvContentPartPr/>
              <p14:nvPr/>
            </p14:nvContentPartPr>
            <p14:xfrm>
              <a:off x="2230560" y="1615320"/>
              <a:ext cx="5830560" cy="24634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8EB252D-8983-BC02-6EC4-85B3CCCEA09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21200" y="1605960"/>
                <a:ext cx="5849280" cy="24822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147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2" y="66675"/>
            <a:ext cx="8991601" cy="1365250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Shape 148"/>
          <p:cNvSpPr/>
          <p:nvPr/>
        </p:nvSpPr>
        <p:spPr>
          <a:xfrm>
            <a:off x="241300" y="914399"/>
            <a:ext cx="7739747" cy="537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buClr>
                <a:srgbClr val="000000"/>
              </a:buClr>
              <a:buSzPct val="100000"/>
              <a:buFont typeface="Wingdings"/>
              <a:buChar char="➢"/>
              <a:defRPr sz="2800"/>
            </a:pPr>
            <a:r>
              <a:t>S={a,b}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，则</a:t>
            </a:r>
            <a:r>
              <a:t>S×S={(a, a), (a, b), (b, a), (b, b)}</a:t>
            </a:r>
          </a:p>
          <a:p>
            <a:pPr marL="342900" indent="-342900">
              <a:defRPr sz="2800"/>
            </a:pPr>
            <a:r>
              <a:t>	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映射</a:t>
            </a:r>
            <a:r>
              <a:t>f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为：	</a:t>
            </a:r>
            <a:r>
              <a:t>(a, a)----a</a:t>
            </a:r>
          </a:p>
          <a:p>
            <a:pPr marL="342900" indent="-342900">
              <a:defRPr sz="2800"/>
            </a:pPr>
            <a:r>
              <a:t>         	  	(a, b)----a</a:t>
            </a:r>
          </a:p>
          <a:p>
            <a:pPr marL="342900" indent="-342900">
              <a:defRPr sz="2800"/>
            </a:pPr>
            <a:r>
              <a:t>          		(b, a)----b</a:t>
            </a:r>
          </a:p>
          <a:p>
            <a:pPr marL="342900" indent="-342900">
              <a:defRPr sz="2800"/>
            </a:pPr>
            <a:r>
              <a:t>          		(b, b)----b</a:t>
            </a:r>
          </a:p>
          <a:p>
            <a:pPr marL="342900" indent="-342900">
              <a:defRPr sz="2800"/>
            </a:pPr>
            <a:r>
              <a:t> 	f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称为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的一个二元代数运算，有</a:t>
            </a:r>
          </a:p>
          <a:p>
            <a:pPr marL="342900" indent="-342900">
              <a:defRPr sz="2800"/>
            </a:pPr>
            <a:r>
              <a:t>         		f(a,a)=a</a:t>
            </a:r>
          </a:p>
          <a:p>
            <a:pPr marL="342900" indent="-342900">
              <a:defRPr sz="2800"/>
            </a:pPr>
            <a:r>
              <a:t>          		f(a,b)=a</a:t>
            </a:r>
          </a:p>
          <a:p>
            <a:pPr marL="342900" indent="-342900">
              <a:defRPr sz="2800"/>
            </a:pPr>
            <a:r>
              <a:t>          		f(b,a)=b</a:t>
            </a:r>
          </a:p>
          <a:p>
            <a:pPr marL="342900" indent="-342900">
              <a:defRPr sz="2800"/>
            </a:pPr>
            <a:r>
              <a:t>          		f(b,b)=b</a:t>
            </a:r>
          </a:p>
          <a:p>
            <a:pPr marL="342900" indent="-342900">
              <a:defRPr sz="2800"/>
            </a:pPr>
            <a:r>
              <a:t>	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也可表示为：</a:t>
            </a:r>
          </a:p>
          <a:p>
            <a:pPr marL="342900" indent="-342900">
              <a:defRPr sz="2800"/>
            </a:pPr>
            <a:r>
              <a:t>  	a*a=a, a*b=a, b*a=b, b*b=b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19</a:t>
            </a:fld>
            <a:endParaRPr/>
          </a:p>
        </p:txBody>
      </p:sp>
      <p:pic>
        <p:nvPicPr>
          <p:cNvPr id="151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30162"/>
            <a:ext cx="7772400" cy="136048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>
            <a:spLocks noGrp="1"/>
          </p:cNvSpPr>
          <p:nvPr>
            <p:ph type="body" idx="4294967295"/>
          </p:nvPr>
        </p:nvSpPr>
        <p:spPr>
          <a:xfrm>
            <a:off x="107950" y="1100137"/>
            <a:ext cx="8382000" cy="54244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44500" indent="-444500" algn="just">
              <a:lnSpc>
                <a:spcPct val="150000"/>
              </a:lnSpc>
              <a:spcBef>
                <a:spcPts val="3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加法和乘法是自然数集</a:t>
            </a:r>
            <a:r>
              <a:t>N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上的二元代数运算；减法和除法不是</a:t>
            </a:r>
            <a:r>
              <a:t>N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上的二元代数运算。</a:t>
            </a:r>
          </a:p>
          <a:p>
            <a:pPr marL="444500" indent="-444500" algn="just">
              <a:lnSpc>
                <a:spcPct val="150000"/>
              </a:lnSpc>
              <a:spcBef>
                <a:spcPts val="3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加法、减法、乘法都是整数集</a:t>
            </a:r>
            <a:r>
              <a:t>Z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上的二元代数运算；除法不是</a:t>
            </a:r>
            <a:r>
              <a:t>Z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上的二元代数运算。</a:t>
            </a:r>
          </a:p>
          <a:p>
            <a:pPr marL="444500" indent="-444500" algn="just">
              <a:lnSpc>
                <a:spcPct val="150000"/>
              </a:lnSpc>
              <a:spcBef>
                <a:spcPts val="3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乘法、除法是非零实数集</a:t>
            </a:r>
            <a:r>
              <a:t>R*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上的二元代数运算；加法和减法不是</a:t>
            </a:r>
            <a:r>
              <a:t>R*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上的二元代数运算。</a:t>
            </a:r>
          </a:p>
        </p:txBody>
      </p:sp>
      <p:pic>
        <p:nvPicPr>
          <p:cNvPr id="153" name="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50" y="3321050"/>
            <a:ext cx="114300" cy="215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50" y="3321050"/>
            <a:ext cx="114300" cy="215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50" y="3321050"/>
            <a:ext cx="114300" cy="215900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001B964-1038-0579-D7D8-D0B4FDAF982D}"/>
                  </a:ext>
                </a:extLst>
              </p14:cNvPr>
              <p14:cNvContentPartPr/>
              <p14:nvPr/>
            </p14:nvContentPartPr>
            <p14:xfrm>
              <a:off x="2040480" y="2049480"/>
              <a:ext cx="3848040" cy="43380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001B964-1038-0579-D7D8-D0B4FDAF982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31120" y="2040120"/>
                <a:ext cx="3866760" cy="4356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" grpId="1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4627681" y="6220142"/>
            <a:ext cx="193438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73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87" y="103187"/>
            <a:ext cx="7778751" cy="1360488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>
            <a:spLocks noGrp="1"/>
          </p:cNvSpPr>
          <p:nvPr>
            <p:ph type="body" idx="4294967295"/>
          </p:nvPr>
        </p:nvSpPr>
        <p:spPr>
          <a:xfrm>
            <a:off x="727075" y="1268412"/>
            <a:ext cx="7516813" cy="525621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79119" indent="-579119" defTabSz="868680">
              <a:lnSpc>
                <a:spcPct val="80000"/>
              </a:lnSpc>
              <a:spcBef>
                <a:spcPts val="2000"/>
              </a:spcBef>
              <a:buSzTx/>
              <a:buNone/>
              <a:defRPr sz="342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近世代数的特点 </a:t>
            </a:r>
            <a:r>
              <a:t>--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抽象</a:t>
            </a:r>
          </a:p>
          <a:p>
            <a:pPr marL="579119" indent="-579119" defTabSz="868680">
              <a:lnSpc>
                <a:spcPct val="80000"/>
              </a:lnSpc>
              <a:spcBef>
                <a:spcPts val="2000"/>
              </a:spcBef>
              <a:buSzTx/>
              <a:buNone/>
              <a:defRPr sz="342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代数系统：</a:t>
            </a:r>
          </a:p>
          <a:p>
            <a:pPr marL="579119" indent="-579119" defTabSz="868680">
              <a:lnSpc>
                <a:spcPct val="80000"/>
              </a:lnSpc>
              <a:spcBef>
                <a:spcPts val="2000"/>
              </a:spcBef>
              <a:defRPr sz="342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群</a:t>
            </a:r>
          </a:p>
          <a:p>
            <a:pPr marL="579119" indent="-579119" defTabSz="868680">
              <a:lnSpc>
                <a:spcPct val="80000"/>
              </a:lnSpc>
              <a:spcBef>
                <a:spcPts val="2000"/>
              </a:spcBef>
              <a:defRPr sz="342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环</a:t>
            </a:r>
          </a:p>
          <a:p>
            <a:pPr marL="579119" indent="-579119" defTabSz="868680">
              <a:lnSpc>
                <a:spcPct val="80000"/>
              </a:lnSpc>
              <a:spcBef>
                <a:spcPts val="2000"/>
              </a:spcBef>
              <a:defRPr sz="342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域</a:t>
            </a:r>
          </a:p>
          <a:p>
            <a:pPr marL="579119" indent="-579119" defTabSz="868680">
              <a:lnSpc>
                <a:spcPct val="80000"/>
              </a:lnSpc>
              <a:spcBef>
                <a:spcPts val="2000"/>
              </a:spcBef>
              <a:defRPr sz="342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格</a:t>
            </a:r>
          </a:p>
          <a:p>
            <a:pPr marL="579119" indent="-579119" defTabSz="868680">
              <a:lnSpc>
                <a:spcPct val="80000"/>
              </a:lnSpc>
              <a:spcBef>
                <a:spcPts val="2000"/>
              </a:spcBef>
              <a:defRPr sz="342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布尔代数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20</a:t>
            </a:fld>
            <a:endParaRPr/>
          </a:p>
        </p:txBody>
      </p:sp>
      <p:pic>
        <p:nvPicPr>
          <p:cNvPr id="158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19075"/>
            <a:ext cx="7772400" cy="1360488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Shape 159"/>
          <p:cNvSpPr>
            <a:spLocks noGrp="1"/>
          </p:cNvSpPr>
          <p:nvPr>
            <p:ph type="body" idx="4294967295"/>
          </p:nvPr>
        </p:nvSpPr>
        <p:spPr>
          <a:xfrm>
            <a:off x="196850" y="1162050"/>
            <a:ext cx="8382000" cy="48768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609600" indent="-609600" algn="just">
              <a:spcBef>
                <a:spcPts val="19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矩阵加法和乘法是</a:t>
            </a:r>
            <a:r>
              <a:t>n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阶实矩阵集合上的二元代数运算。</a:t>
            </a:r>
          </a:p>
          <a:p>
            <a:pPr marL="609600" indent="-609600" algn="just">
              <a:spcBef>
                <a:spcPts val="19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是一个非空集合，</a:t>
            </a:r>
            <a:r>
              <a:t>ρ(S)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的幂集，则</a:t>
            </a:r>
            <a:r>
              <a:t>∩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rPr b="1">
                <a:latin typeface="+mj-lt"/>
                <a:ea typeface="+mj-ea"/>
                <a:cs typeface="+mj-cs"/>
                <a:sym typeface="Times New Roman"/>
              </a:rPr>
              <a:t>∪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</a:t>
            </a:r>
            <a:r>
              <a:t>ρ(S)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上的二元代数运算。</a:t>
            </a:r>
          </a:p>
          <a:p>
            <a:pPr marL="609600" indent="-609600">
              <a:spcBef>
                <a:spcPts val="19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∧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∨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→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 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↔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都是真值集合</a:t>
            </a:r>
            <a:r>
              <a:t>{0, 1}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上的二元代数运算。 </a:t>
            </a:r>
          </a:p>
        </p:txBody>
      </p:sp>
      <p:sp>
        <p:nvSpPr>
          <p:cNvPr id="160" name="Shape 160"/>
          <p:cNvSpPr/>
          <p:nvPr/>
        </p:nvSpPr>
        <p:spPr>
          <a:xfrm>
            <a:off x="858837" y="5328126"/>
            <a:ext cx="7058026" cy="672466"/>
          </a:xfrm>
          <a:prstGeom prst="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effectLst>
                  <a:outerShdw blurRad="12700" dist="25400" dir="2700000" rotWithShape="0">
                    <a:srgbClr val="FFFFFF"/>
                  </a:outerShdw>
                </a:effectLst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例：</a:t>
            </a:r>
            <a:r>
              <a:t>S={a,b}, ρ(S)={{a},{b},{a,b}, 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∅</a:t>
            </a:r>
            <a:r>
              <a:t>}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A714D9B-18AE-586B-851A-1E1C2656FD11}"/>
                  </a:ext>
                </a:extLst>
              </p14:cNvPr>
              <p14:cNvContentPartPr/>
              <p14:nvPr/>
            </p14:nvContentPartPr>
            <p14:xfrm>
              <a:off x="6798960" y="5434200"/>
              <a:ext cx="252720" cy="3218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A714D9B-18AE-586B-851A-1E1C2656FD1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89600" y="5424840"/>
                <a:ext cx="271440" cy="3405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9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1" build="p" bldLvl="5" animBg="1" advAuto="0"/>
      <p:bldP spid="160" grpId="2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21</a:t>
            </a:fld>
            <a:endParaRPr/>
          </a:p>
        </p:txBody>
      </p:sp>
      <p:pic>
        <p:nvPicPr>
          <p:cNvPr id="165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2" y="103187"/>
            <a:ext cx="8845551" cy="1360488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Shape 166"/>
          <p:cNvSpPr>
            <a:spLocks noGrp="1"/>
          </p:cNvSpPr>
          <p:nvPr>
            <p:ph type="body" idx="4294967295"/>
          </p:nvPr>
        </p:nvSpPr>
        <p:spPr>
          <a:xfrm>
            <a:off x="107950" y="1484312"/>
            <a:ext cx="8382000" cy="482441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30212" indent="-430212">
              <a:spcBef>
                <a:spcPts val="3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是集合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上的二元代数运算，如果对于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任意</a:t>
            </a:r>
            <a:r>
              <a:t>a, b∈S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</a:t>
            </a:r>
            <a:r>
              <a:t>a*b=b*a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都成立，则称运算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满足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交换律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  <a:p>
            <a:pPr marL="430212" indent="-430212">
              <a:spcBef>
                <a:spcPts val="3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endParaRPr>
              <a:latin typeface="楷体_GB2312"/>
              <a:ea typeface="楷体_GB2312"/>
              <a:cs typeface="楷体_GB2312"/>
              <a:sym typeface="楷体_GB2312"/>
            </a:endParaRPr>
          </a:p>
          <a:p>
            <a:pPr marL="430212" indent="-430212">
              <a:spcBef>
                <a:spcPts val="300"/>
              </a:spcBef>
              <a:defRPr sz="3200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例：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设</a:t>
            </a:r>
            <a:r>
              <a:rPr>
                <a:solidFill>
                  <a:srgbClr val="404040"/>
                </a:solidFill>
              </a:rPr>
              <a:t>Q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为有理数集合，对任意</a:t>
            </a:r>
            <a:r>
              <a:rPr>
                <a:solidFill>
                  <a:srgbClr val="404040"/>
                </a:solidFill>
              </a:rPr>
              <a:t>a,b∈Q, 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定义</a:t>
            </a:r>
            <a:r>
              <a:rPr>
                <a:solidFill>
                  <a:srgbClr val="404040"/>
                </a:solidFill>
              </a:rPr>
              <a:t>Q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上的运算</a:t>
            </a:r>
            <a:r>
              <a:rPr>
                <a:solidFill>
                  <a:srgbClr val="404040"/>
                </a:solidFill>
              </a:rPr>
              <a:t>☆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如下 ：</a:t>
            </a:r>
            <a:r>
              <a:rPr>
                <a:solidFill>
                  <a:srgbClr val="404040"/>
                </a:solidFill>
              </a:rPr>
              <a:t>a☆b=a+b-a×b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，则</a:t>
            </a:r>
            <a:r>
              <a:rPr>
                <a:solidFill>
                  <a:srgbClr val="404040"/>
                </a:solidFill>
              </a:rPr>
              <a:t>☆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是</a:t>
            </a:r>
            <a:r>
              <a:rPr>
                <a:solidFill>
                  <a:srgbClr val="404040"/>
                </a:solidFill>
              </a:rPr>
              <a:t>Q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上的二元代数运算，且满足交换律：</a:t>
            </a:r>
          </a:p>
          <a:p>
            <a:pPr marL="430212" indent="-430212">
              <a:spcBef>
                <a:spcPts val="300"/>
              </a:spcBef>
              <a:buSzTx/>
              <a:buNone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	a☆b=a+b-a×b=b+a-b×a=b☆a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22</a:t>
            </a:fld>
            <a:endParaRPr/>
          </a:p>
        </p:txBody>
      </p:sp>
      <p:pic>
        <p:nvPicPr>
          <p:cNvPr id="171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12" y="103187"/>
            <a:ext cx="8845551" cy="1360488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Shape 172"/>
          <p:cNvSpPr>
            <a:spLocks noGrp="1"/>
          </p:cNvSpPr>
          <p:nvPr>
            <p:ph type="body" idx="4294967295"/>
          </p:nvPr>
        </p:nvSpPr>
        <p:spPr>
          <a:xfrm>
            <a:off x="107950" y="1412875"/>
            <a:ext cx="8567738" cy="5113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13004" indent="-413004" algn="just" defTabSz="877823">
              <a:spcBef>
                <a:spcPts val="200"/>
              </a:spcBef>
              <a:defRPr sz="3072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是集合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上的二元代数运算，如果对于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任意</a:t>
            </a:r>
            <a:r>
              <a:t>a, b, c∈S, (a*b)*c=a*(b*c)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都成立，则称运算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满足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结合律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  <a:p>
            <a:pPr marL="413004" indent="-413004" algn="just" defTabSz="877823">
              <a:spcBef>
                <a:spcPts val="200"/>
              </a:spcBef>
              <a:defRPr sz="3072">
                <a:latin typeface="Arial"/>
                <a:ea typeface="Arial"/>
                <a:cs typeface="Arial"/>
                <a:sym typeface="Arial"/>
              </a:defRPr>
            </a:pPr>
            <a:endParaRPr>
              <a:latin typeface="楷体_GB2312"/>
              <a:ea typeface="楷体_GB2312"/>
              <a:cs typeface="楷体_GB2312"/>
              <a:sym typeface="楷体_GB2312"/>
            </a:endParaRPr>
          </a:p>
          <a:p>
            <a:pPr marL="413004" indent="-413004" defTabSz="877823">
              <a:spcBef>
                <a:spcPts val="200"/>
              </a:spcBef>
              <a:defRPr sz="3072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例：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设</a:t>
            </a:r>
            <a:r>
              <a:rPr>
                <a:solidFill>
                  <a:srgbClr val="404040"/>
                </a:solidFill>
              </a:rPr>
              <a:t>A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是一个非空集合，对任意</a:t>
            </a:r>
            <a:r>
              <a:rPr>
                <a:solidFill>
                  <a:srgbClr val="404040"/>
                </a:solidFill>
              </a:rPr>
              <a:t>a,b∈A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，定义</a:t>
            </a:r>
            <a:r>
              <a:rPr>
                <a:solidFill>
                  <a:srgbClr val="404040"/>
                </a:solidFill>
              </a:rPr>
              <a:t>A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上的运算</a:t>
            </a:r>
            <a:r>
              <a:rPr>
                <a:solidFill>
                  <a:srgbClr val="404040"/>
                </a:solidFill>
              </a:rPr>
              <a:t>☉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如下：</a:t>
            </a:r>
            <a:r>
              <a:rPr>
                <a:solidFill>
                  <a:srgbClr val="404040"/>
                </a:solidFill>
              </a:rPr>
              <a:t>a☉b=b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，则</a:t>
            </a:r>
            <a:r>
              <a:rPr>
                <a:solidFill>
                  <a:srgbClr val="404040"/>
                </a:solidFill>
              </a:rPr>
              <a:t>☉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是</a:t>
            </a:r>
            <a:r>
              <a:rPr>
                <a:solidFill>
                  <a:srgbClr val="404040"/>
                </a:solidFill>
              </a:rPr>
              <a:t>A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上的二元代数运算，且满足结合律：</a:t>
            </a:r>
            <a:b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</a:br>
            <a:r>
              <a:rPr>
                <a:solidFill>
                  <a:srgbClr val="404040"/>
                </a:solidFill>
              </a:rPr>
              <a:t>(a☉b)☉c=b☉c=c</a:t>
            </a:r>
            <a:br>
              <a:rPr>
                <a:solidFill>
                  <a:srgbClr val="404040"/>
                </a:solidFill>
              </a:rPr>
            </a:br>
            <a:r>
              <a:rPr>
                <a:solidFill>
                  <a:srgbClr val="404040"/>
                </a:solidFill>
              </a:rPr>
              <a:t>a☉(b☉c)=a☉c=c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23</a:t>
            </a:fld>
            <a:endParaRPr/>
          </a:p>
        </p:txBody>
      </p:sp>
      <p:pic>
        <p:nvPicPr>
          <p:cNvPr id="175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2" y="182562"/>
            <a:ext cx="8845551" cy="1365251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Shape 176"/>
          <p:cNvSpPr>
            <a:spLocks noGrp="1"/>
          </p:cNvSpPr>
          <p:nvPr>
            <p:ph type="body" idx="4294967295"/>
          </p:nvPr>
        </p:nvSpPr>
        <p:spPr>
          <a:xfrm>
            <a:off x="107950" y="1633537"/>
            <a:ext cx="8382000" cy="474821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82889" indent="-382889" algn="just" defTabSz="813816">
              <a:spcBef>
                <a:spcPts val="200"/>
              </a:spcBef>
              <a:defRPr sz="2848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是集合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上的二元代数运算，</a:t>
            </a:r>
            <a:r>
              <a:t>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中的元素，如果</a:t>
            </a:r>
            <a:r>
              <a:t>a*a=a,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则称</a:t>
            </a:r>
            <a:r>
              <a:t>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是关于运算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的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幂等元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。如果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中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每个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元素都是关于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的幂等元，则称运算</a:t>
            </a:r>
            <a:r>
              <a:t>*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满足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幂等律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 </a:t>
            </a:r>
          </a:p>
          <a:p>
            <a:pPr marL="382889" indent="-382889" algn="just" defTabSz="813816">
              <a:spcBef>
                <a:spcPts val="200"/>
              </a:spcBef>
              <a:defRPr sz="2848">
                <a:latin typeface="Arial"/>
                <a:ea typeface="Arial"/>
                <a:cs typeface="Arial"/>
                <a:sym typeface="Arial"/>
              </a:defRPr>
            </a:pPr>
            <a:endParaRPr>
              <a:latin typeface="楷体_GB2312"/>
              <a:ea typeface="楷体_GB2312"/>
              <a:cs typeface="楷体_GB2312"/>
              <a:sym typeface="楷体_GB2312"/>
            </a:endParaRPr>
          </a:p>
          <a:p>
            <a:pPr marL="382889" indent="-382889" algn="just" defTabSz="813816">
              <a:spcBef>
                <a:spcPts val="200"/>
              </a:spcBef>
              <a:defRPr sz="2848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结论：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若</a:t>
            </a:r>
            <a:r>
              <a:rPr>
                <a:solidFill>
                  <a:srgbClr val="404040"/>
                </a:solidFill>
              </a:rPr>
              <a:t>a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是关于运算 </a:t>
            </a:r>
            <a:r>
              <a:rPr>
                <a:solidFill>
                  <a:srgbClr val="404040"/>
                </a:solidFill>
              </a:rPr>
              <a:t>* 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的幂等元，则对于任意正整数</a:t>
            </a:r>
            <a:r>
              <a:rPr>
                <a:solidFill>
                  <a:srgbClr val="404040"/>
                </a:solidFill>
              </a:rPr>
              <a:t>n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，</a:t>
            </a:r>
            <a:r>
              <a:rPr>
                <a:solidFill>
                  <a:srgbClr val="404040"/>
                </a:solidFill>
              </a:rPr>
              <a:t>a</a:t>
            </a:r>
            <a:r>
              <a:rPr baseline="29752">
                <a:solidFill>
                  <a:srgbClr val="404040"/>
                </a:solidFill>
              </a:rPr>
              <a:t>n</a:t>
            </a:r>
            <a:r>
              <a:rPr>
                <a:solidFill>
                  <a:srgbClr val="404040"/>
                </a:solidFill>
              </a:rPr>
              <a:t>=a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  <a:p>
            <a:pPr marL="382889" indent="-382889" algn="just" defTabSz="813816">
              <a:spcBef>
                <a:spcPts val="200"/>
              </a:spcBef>
              <a:defRPr sz="2848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例：</a:t>
            </a:r>
            <a:r>
              <a:rPr>
                <a:solidFill>
                  <a:srgbClr val="212745"/>
                </a:solidFill>
              </a:rPr>
              <a:t>S</a:t>
            </a:r>
            <a:r>
              <a:rPr>
                <a:solidFill>
                  <a:srgbClr val="212745"/>
                </a:solidFill>
                <a:latin typeface="楷体_GB2312"/>
                <a:ea typeface="楷体_GB2312"/>
                <a:cs typeface="楷体_GB2312"/>
                <a:sym typeface="楷体_GB2312"/>
              </a:rPr>
              <a:t>是一个非空集合，</a:t>
            </a:r>
            <a:r>
              <a:rPr>
                <a:solidFill>
                  <a:srgbClr val="212745"/>
                </a:solidFill>
              </a:rPr>
              <a:t>ρ(S)</a:t>
            </a:r>
            <a:r>
              <a:rPr>
                <a:solidFill>
                  <a:srgbClr val="212745"/>
                </a:solidFill>
                <a:latin typeface="楷体_GB2312"/>
                <a:ea typeface="楷体_GB2312"/>
                <a:cs typeface="楷体_GB2312"/>
                <a:sym typeface="楷体_GB2312"/>
              </a:rPr>
              <a:t>是</a:t>
            </a:r>
            <a:r>
              <a:rPr>
                <a:solidFill>
                  <a:srgbClr val="212745"/>
                </a:solidFill>
              </a:rPr>
              <a:t>S</a:t>
            </a:r>
            <a:r>
              <a:rPr>
                <a:solidFill>
                  <a:srgbClr val="212745"/>
                </a:solidFill>
                <a:latin typeface="楷体_GB2312"/>
                <a:ea typeface="楷体_GB2312"/>
                <a:cs typeface="楷体_GB2312"/>
                <a:sym typeface="楷体_GB2312"/>
              </a:rPr>
              <a:t>的幂集，则</a:t>
            </a:r>
            <a:r>
              <a:rPr>
                <a:solidFill>
                  <a:srgbClr val="212745"/>
                </a:solidFill>
              </a:rPr>
              <a:t>∩</a:t>
            </a:r>
            <a:r>
              <a:rPr>
                <a:solidFill>
                  <a:srgbClr val="212745"/>
                </a:solidFill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rPr b="1">
                <a:solidFill>
                  <a:srgbClr val="404040"/>
                </a:solidFill>
                <a:latin typeface="+mj-lt"/>
                <a:ea typeface="+mj-ea"/>
                <a:cs typeface="+mj-cs"/>
                <a:sym typeface="Times New Roman"/>
              </a:rPr>
              <a:t>∪</a:t>
            </a:r>
            <a:r>
              <a:rPr>
                <a:solidFill>
                  <a:srgbClr val="212745"/>
                </a:solidFill>
                <a:latin typeface="楷体_GB2312"/>
                <a:ea typeface="楷体_GB2312"/>
                <a:cs typeface="楷体_GB2312"/>
                <a:sym typeface="楷体_GB2312"/>
              </a:rPr>
              <a:t>运算满足幂等律。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A2F60D6-99B5-3813-BCF5-CC6F7D37D331}"/>
                  </a:ext>
                </a:extLst>
              </p14:cNvPr>
              <p14:cNvContentPartPr/>
              <p14:nvPr/>
            </p14:nvContentPartPr>
            <p14:xfrm>
              <a:off x="524520" y="188640"/>
              <a:ext cx="7569720" cy="57081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A2F60D6-99B5-3813-BCF5-CC6F7D37D33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5160" y="179280"/>
                <a:ext cx="7588440" cy="57268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24</a:t>
            </a:fld>
            <a:endParaRPr/>
          </a:p>
        </p:txBody>
      </p:sp>
      <p:pic>
        <p:nvPicPr>
          <p:cNvPr id="181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25" y="182562"/>
            <a:ext cx="9070975" cy="1365251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Shape 182"/>
          <p:cNvSpPr>
            <a:spLocks noGrp="1"/>
          </p:cNvSpPr>
          <p:nvPr>
            <p:ph type="body" idx="4294967295"/>
          </p:nvPr>
        </p:nvSpPr>
        <p:spPr>
          <a:xfrm>
            <a:off x="107950" y="1631950"/>
            <a:ext cx="8382000" cy="4605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50043" indent="-350043" defTabSz="896111">
              <a:spcBef>
                <a:spcPts val="200"/>
              </a:spcBef>
              <a:defRPr sz="3136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和 </a:t>
            </a:r>
            <a:r>
              <a:t>+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是集合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上的两个二元代数运算，如果对于任意</a:t>
            </a:r>
            <a:r>
              <a:t>a, b, c∈S, a*(b+c)=(a*b)+(a*c)</a:t>
            </a:r>
            <a:r>
              <a:rPr>
                <a:solidFill>
                  <a:schemeClr val="accent1"/>
                </a:solidFill>
              </a:rPr>
              <a:t>(</a:t>
            </a:r>
            <a:r>
              <a:rPr>
                <a:solidFill>
                  <a:schemeClr val="accent1"/>
                </a:solidFill>
                <a:latin typeface="楷体_GB2312"/>
                <a:ea typeface="楷体_GB2312"/>
                <a:cs typeface="楷体_GB2312"/>
                <a:sym typeface="楷体_GB2312"/>
              </a:rPr>
              <a:t>左分配</a:t>
            </a:r>
            <a:r>
              <a:rPr>
                <a:solidFill>
                  <a:schemeClr val="accent1"/>
                </a:solidFill>
              </a:rPr>
              <a:t>)</a:t>
            </a:r>
            <a:r>
              <a:t>, (b+c)*a=(b*a)+(c*a)</a:t>
            </a:r>
            <a:r>
              <a:rPr>
                <a:solidFill>
                  <a:schemeClr val="accent1"/>
                </a:solidFill>
              </a:rPr>
              <a:t>(</a:t>
            </a:r>
            <a:r>
              <a:rPr>
                <a:solidFill>
                  <a:schemeClr val="accent1"/>
                </a:solidFill>
                <a:latin typeface="楷体_GB2312"/>
                <a:ea typeface="楷体_GB2312"/>
                <a:cs typeface="楷体_GB2312"/>
                <a:sym typeface="楷体_GB2312"/>
              </a:rPr>
              <a:t>右分配</a:t>
            </a:r>
            <a:r>
              <a:rPr>
                <a:solidFill>
                  <a:schemeClr val="accent1"/>
                </a:solidFill>
              </a:rPr>
              <a:t>)</a:t>
            </a:r>
          </a:p>
          <a:p>
            <a:pPr marL="350043" indent="-350043" algn="just" defTabSz="896111">
              <a:spcBef>
                <a:spcPts val="200"/>
              </a:spcBef>
              <a:buSzTx/>
              <a:buNone/>
              <a:defRPr sz="3136">
                <a:latin typeface="Arial"/>
                <a:ea typeface="Arial"/>
                <a:cs typeface="Arial"/>
                <a:sym typeface="Arial"/>
              </a:defRPr>
            </a:pPr>
            <a:r>
              <a:t>	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都成立，则称运算 </a:t>
            </a:r>
            <a:r>
              <a:rPr>
                <a:solidFill>
                  <a:schemeClr val="accent1"/>
                </a:solidFill>
              </a:rPr>
              <a:t>* </a:t>
            </a:r>
            <a:r>
              <a:rPr>
                <a:solidFill>
                  <a:schemeClr val="accent1"/>
                </a:solidFill>
                <a:latin typeface="楷体_GB2312"/>
                <a:ea typeface="楷体_GB2312"/>
                <a:cs typeface="楷体_GB2312"/>
                <a:sym typeface="楷体_GB2312"/>
              </a:rPr>
              <a:t>对 </a:t>
            </a:r>
            <a:r>
              <a:rPr>
                <a:solidFill>
                  <a:schemeClr val="accent1"/>
                </a:solidFill>
              </a:rPr>
              <a:t>+</a:t>
            </a:r>
            <a:r>
              <a:rPr>
                <a:solidFill>
                  <a:srgbClr val="212745"/>
                </a:solidFill>
              </a:rPr>
              <a:t> </a:t>
            </a:r>
            <a:r>
              <a:rPr>
                <a:solidFill>
                  <a:srgbClr val="212745"/>
                </a:solidFill>
                <a:latin typeface="楷体_GB2312"/>
                <a:ea typeface="楷体_GB2312"/>
                <a:cs typeface="楷体_GB2312"/>
                <a:sym typeface="楷体_GB2312"/>
              </a:rPr>
              <a:t>满足</a:t>
            </a:r>
            <a:r>
              <a:rPr>
                <a:solidFill>
                  <a:schemeClr val="accent1"/>
                </a:solidFill>
                <a:latin typeface="楷体_GB2312"/>
                <a:ea typeface="楷体_GB2312"/>
                <a:cs typeface="楷体_GB2312"/>
                <a:sym typeface="楷体_GB2312"/>
              </a:rPr>
              <a:t>分配律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  <a:p>
            <a:pPr marL="350043" indent="-350043" algn="just" defTabSz="896111">
              <a:spcBef>
                <a:spcPts val="200"/>
              </a:spcBef>
              <a:buSzTx/>
              <a:buNone/>
              <a:defRPr sz="3136">
                <a:latin typeface="Arial"/>
                <a:ea typeface="Arial"/>
                <a:cs typeface="Arial"/>
                <a:sym typeface="Arial"/>
              </a:defRPr>
            </a:pPr>
            <a:endParaRPr>
              <a:latin typeface="楷体_GB2312"/>
              <a:ea typeface="楷体_GB2312"/>
              <a:cs typeface="楷体_GB2312"/>
              <a:sym typeface="楷体_GB2312"/>
            </a:endParaRPr>
          </a:p>
          <a:p>
            <a:pPr marL="350043" indent="-350043" algn="just" defTabSz="896111">
              <a:spcBef>
                <a:spcPts val="200"/>
              </a:spcBef>
              <a:defRPr sz="3136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注意：</a:t>
            </a:r>
            <a:r>
              <a:rPr>
                <a:solidFill>
                  <a:srgbClr val="404040"/>
                </a:solidFill>
              </a:rPr>
              <a:t>*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未必满足交换律，所以一个等式成立，另一个未必成立。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1D40DB3-E78A-6607-3A8D-C72E8FA221FA}"/>
                  </a:ext>
                </a:extLst>
              </p14:cNvPr>
              <p14:cNvContentPartPr/>
              <p14:nvPr/>
            </p14:nvContentPartPr>
            <p14:xfrm>
              <a:off x="3704760" y="2097360"/>
              <a:ext cx="3151440" cy="16236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1D40DB3-E78A-6607-3A8D-C72E8FA221F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95400" y="2088000"/>
                <a:ext cx="3170160" cy="1642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187" name="Shape 187"/>
          <p:cNvSpPr/>
          <p:nvPr/>
        </p:nvSpPr>
        <p:spPr>
          <a:xfrm>
            <a:off x="76200" y="44450"/>
            <a:ext cx="8816975" cy="1238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60362" indent="-360362">
              <a:spcBef>
                <a:spcPts val="1900"/>
              </a:spcBef>
              <a:buSzPct val="100000"/>
              <a:buFont typeface="Wingdings"/>
              <a:buChar char="➢"/>
              <a:defRPr sz="3200">
                <a:solidFill>
                  <a:schemeClr val="accent1"/>
                </a:solidFill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例：</a:t>
            </a:r>
            <a:r>
              <a:rPr>
                <a:solidFill>
                  <a:srgbClr val="000000"/>
                </a:solidFill>
                <a:latin typeface="楷体_GB2312"/>
                <a:ea typeface="楷体_GB2312"/>
                <a:cs typeface="楷体_GB2312"/>
                <a:sym typeface="楷体_GB2312"/>
              </a:rPr>
              <a:t>设</a:t>
            </a:r>
            <a:r>
              <a:rPr>
                <a:solidFill>
                  <a:srgbClr val="000000"/>
                </a:solidFill>
              </a:rPr>
              <a:t>A={</a:t>
            </a:r>
            <a:r>
              <a:rPr>
                <a:solidFill>
                  <a:srgbClr val="000000"/>
                </a:solidFill>
                <a:latin typeface="Symbol"/>
                <a:ea typeface="Symbol"/>
                <a:cs typeface="Symbol"/>
                <a:sym typeface="Symbol"/>
              </a:rPr>
              <a:t>α</a:t>
            </a:r>
            <a:r>
              <a:rPr>
                <a:solidFill>
                  <a:srgbClr val="000000"/>
                </a:solidFill>
              </a:rPr>
              <a:t>, </a:t>
            </a:r>
            <a:r>
              <a:rPr>
                <a:solidFill>
                  <a:srgbClr val="000000"/>
                </a:solidFill>
                <a:latin typeface="Symbol"/>
                <a:ea typeface="Symbol"/>
                <a:cs typeface="Symbol"/>
                <a:sym typeface="Symbol"/>
              </a:rPr>
              <a:t>β</a:t>
            </a:r>
            <a:r>
              <a:rPr>
                <a:solidFill>
                  <a:srgbClr val="000000"/>
                </a:solidFill>
              </a:rPr>
              <a:t>}</a:t>
            </a:r>
            <a:r>
              <a:rPr>
                <a:solidFill>
                  <a:srgbClr val="000000"/>
                </a:solidFill>
                <a:latin typeface="楷体_GB2312"/>
                <a:ea typeface="楷体_GB2312"/>
                <a:cs typeface="楷体_GB2312"/>
                <a:sym typeface="楷体_GB2312"/>
              </a:rPr>
              <a:t>，二元运算</a:t>
            </a:r>
            <a:r>
              <a:rPr>
                <a:solidFill>
                  <a:srgbClr val="000000"/>
                </a:solidFill>
              </a:rPr>
              <a:t>*, +</a:t>
            </a:r>
            <a:r>
              <a:rPr>
                <a:solidFill>
                  <a:srgbClr val="000000"/>
                </a:solidFill>
                <a:latin typeface="楷体_GB2312"/>
                <a:ea typeface="楷体_GB2312"/>
                <a:cs typeface="楷体_GB2312"/>
                <a:sym typeface="楷体_GB2312"/>
              </a:rPr>
              <a:t>定义如下：问分配律成立否？ </a:t>
            </a:r>
          </a:p>
        </p:txBody>
      </p:sp>
      <p:graphicFrame>
        <p:nvGraphicFramePr>
          <p:cNvPr id="188" name="Table 188"/>
          <p:cNvGraphicFramePr/>
          <p:nvPr/>
        </p:nvGraphicFramePr>
        <p:xfrm>
          <a:off x="2484437" y="1192212"/>
          <a:ext cx="1371600" cy="158974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5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8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defRPr sz="1800"/>
                      </a:pPr>
                      <a:r>
                        <a: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rPr>
                        <a:t>*</a:t>
                      </a:r>
                    </a:p>
                  </a:txBody>
                  <a:tcPr marL="45729" marR="45729" marT="45729" marB="45729" horzOverflow="overflow">
                    <a:lnL w="28575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28575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α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28575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β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28575">
                      <a:solidFill>
                        <a:srgbClr val="000000"/>
                      </a:solidFill>
                      <a:miter/>
                    </a:lnR>
                    <a:lnT w="28575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9112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α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28575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α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β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28575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β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28575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28575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β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28575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α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28575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28575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89" name="Table 189"/>
          <p:cNvGraphicFramePr/>
          <p:nvPr/>
        </p:nvGraphicFramePr>
        <p:xfrm>
          <a:off x="4643437" y="1196975"/>
          <a:ext cx="1371600" cy="1555468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defRPr sz="1800"/>
                      </a:pPr>
                      <a:r>
                        <a: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rPr>
                        <a:t>+</a:t>
                      </a:r>
                    </a:p>
                  </a:txBody>
                  <a:tcPr marL="45729" marR="45729" marT="45729" marB="45729" horzOverflow="overflow">
                    <a:lnL w="28575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28575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α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28575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β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28575">
                      <a:solidFill>
                        <a:srgbClr val="000000"/>
                      </a:solidFill>
                      <a:miter/>
                    </a:lnR>
                    <a:lnT w="28575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9112"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α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28575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α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α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28575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12700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7525"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β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28575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28575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α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12700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28575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defRPr sz="2800">
                          <a:effectLst>
                            <a:outerShdw blurRad="12700" dist="25400" dir="2700000" rotWithShape="0">
                              <a:srgbClr val="FFFFFF"/>
                            </a:outerShdw>
                          </a:effectLst>
                        </a:defRPr>
                      </a:pPr>
                      <a:r>
                        <a:rPr>
                          <a:latin typeface="Symbol"/>
                          <a:ea typeface="Symbol"/>
                          <a:cs typeface="Symbol"/>
                          <a:sym typeface="Symbol"/>
                        </a:rPr>
                        <a:t>β</a:t>
                      </a:r>
                      <a:r>
                        <a:t> </a:t>
                      </a:r>
                    </a:p>
                  </a:txBody>
                  <a:tcPr marL="45729" marR="45729" marT="45729" marB="45729" horzOverflow="overflow">
                    <a:lnL w="12700">
                      <a:solidFill>
                        <a:srgbClr val="000000"/>
                      </a:solidFill>
                      <a:miter/>
                    </a:lnL>
                    <a:lnR w="28575">
                      <a:solidFill>
                        <a:srgbClr val="000000"/>
                      </a:solidFill>
                      <a:miter/>
                    </a:lnR>
                    <a:lnT w="12700">
                      <a:solidFill>
                        <a:srgbClr val="000000"/>
                      </a:solidFill>
                      <a:miter/>
                    </a:lnT>
                    <a:lnB w="28575">
                      <a:solidFill>
                        <a:srgbClr val="000000"/>
                      </a:solidFill>
                      <a:miter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0" name="Shape 190"/>
          <p:cNvSpPr/>
          <p:nvPr/>
        </p:nvSpPr>
        <p:spPr>
          <a:xfrm>
            <a:off x="395287" y="3068637"/>
            <a:ext cx="7993063" cy="1970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75000"/>
              </a:lnSpc>
              <a:spcBef>
                <a:spcPts val="800"/>
              </a:spcBef>
              <a:defRPr sz="2100">
                <a:solidFill>
                  <a:schemeClr val="accent1"/>
                </a:solidFill>
              </a:defRPr>
            </a:pPr>
            <a:r>
              <a:t> ①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运算</a:t>
            </a:r>
            <a:r>
              <a:t>+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对运算</a:t>
            </a:r>
            <a:r>
              <a:t>*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满足分配律。因为：</a:t>
            </a:r>
          </a:p>
          <a:p>
            <a:pPr>
              <a:lnSpc>
                <a:spcPct val="75000"/>
              </a:lnSpc>
              <a:spcBef>
                <a:spcPts val="800"/>
              </a:spcBef>
              <a:defRPr sz="2100">
                <a:solidFill>
                  <a:srgbClr val="FFFF00"/>
                </a:solidFill>
              </a:defRPr>
            </a:pPr>
            <a:r>
              <a:t>   </a:t>
            </a:r>
            <a:r>
              <a:rPr>
                <a:solidFill>
                  <a:srgbClr val="212745"/>
                </a:solidFill>
              </a:rPr>
              <a:t>x+(y*z)=(x+y)*(x+z); (y*z)+x=(y+x)*(z+x)</a:t>
            </a:r>
          </a:p>
          <a:p>
            <a:pPr>
              <a:lnSpc>
                <a:spcPct val="75000"/>
              </a:lnSpc>
              <a:spcBef>
                <a:spcPts val="800"/>
              </a:spcBef>
              <a:defRPr sz="2100"/>
            </a:pPr>
            <a:r>
              <a:t> </a:t>
            </a:r>
            <a:r>
              <a:rPr>
                <a:solidFill>
                  <a:schemeClr val="accent1"/>
                </a:solidFill>
                <a:latin typeface="楷体_GB2312"/>
                <a:ea typeface="楷体_GB2312"/>
                <a:cs typeface="楷体_GB2312"/>
                <a:sym typeface="楷体_GB2312"/>
              </a:rPr>
              <a:t>证：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当</a:t>
            </a:r>
            <a:r>
              <a:t>x=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α</a:t>
            </a:r>
            <a:r>
              <a:t>, x+(y*z)=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α</a:t>
            </a:r>
            <a:r>
              <a:t>; (x+y)*(x+z)=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α</a:t>
            </a:r>
          </a:p>
          <a:p>
            <a:pPr>
              <a:lnSpc>
                <a:spcPct val="75000"/>
              </a:lnSpc>
              <a:spcBef>
                <a:spcPts val="800"/>
              </a:spcBef>
              <a:defRPr sz="2100"/>
            </a:pPr>
            <a:r>
              <a:t>       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当</a:t>
            </a:r>
            <a:r>
              <a:t>x=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β</a:t>
            </a:r>
            <a:r>
              <a:t>, x+(y*z)=y*z; (x+y)*(x+z)=y*z</a:t>
            </a:r>
          </a:p>
          <a:p>
            <a:pPr>
              <a:lnSpc>
                <a:spcPct val="75000"/>
              </a:lnSpc>
              <a:spcBef>
                <a:spcPts val="800"/>
              </a:spcBef>
              <a:defRPr sz="2100"/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       同理验证右分配等式的成立</a:t>
            </a:r>
            <a:r>
              <a:t>.</a:t>
            </a:r>
          </a:p>
        </p:txBody>
      </p:sp>
      <p:sp>
        <p:nvSpPr>
          <p:cNvPr id="191" name="Shape 191"/>
          <p:cNvSpPr/>
          <p:nvPr/>
        </p:nvSpPr>
        <p:spPr>
          <a:xfrm>
            <a:off x="539750" y="5038725"/>
            <a:ext cx="7345363" cy="1198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75000"/>
              </a:lnSpc>
              <a:spcBef>
                <a:spcPts val="700"/>
              </a:spcBef>
              <a:defRPr sz="2100">
                <a:solidFill>
                  <a:schemeClr val="accent1"/>
                </a:solidFill>
              </a:defRPr>
            </a:pPr>
            <a:r>
              <a:t>②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运算</a:t>
            </a:r>
            <a:r>
              <a:t>*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对运算</a:t>
            </a:r>
            <a:r>
              <a:t>+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不可分配。</a:t>
            </a:r>
          </a:p>
          <a:p>
            <a:pPr>
              <a:lnSpc>
                <a:spcPct val="75000"/>
              </a:lnSpc>
              <a:spcBef>
                <a:spcPts val="700"/>
              </a:spcBef>
              <a:defRPr sz="2100">
                <a:solidFill>
                  <a:schemeClr val="accent1"/>
                </a:solidFill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证：</a:t>
            </a:r>
            <a:r>
              <a:rPr>
                <a:solidFill>
                  <a:srgbClr val="000000"/>
                </a:solidFill>
              </a:rPr>
              <a:t>∵</a:t>
            </a:r>
            <a:r>
              <a:rPr>
                <a:solidFill>
                  <a:srgbClr val="000000"/>
                </a:solidFill>
                <a:latin typeface="Symbol"/>
                <a:ea typeface="Symbol"/>
                <a:cs typeface="Symbol"/>
                <a:sym typeface="Symbol"/>
              </a:rPr>
              <a:t>β</a:t>
            </a:r>
            <a:r>
              <a:rPr>
                <a:solidFill>
                  <a:srgbClr val="000000"/>
                </a:solidFill>
              </a:rPr>
              <a:t>*(</a:t>
            </a:r>
            <a:r>
              <a:rPr>
                <a:solidFill>
                  <a:srgbClr val="000000"/>
                </a:solidFill>
                <a:latin typeface="Symbol"/>
                <a:ea typeface="Symbol"/>
                <a:cs typeface="Symbol"/>
                <a:sym typeface="Symbol"/>
              </a:rPr>
              <a:t>α</a:t>
            </a:r>
            <a:r>
              <a:rPr>
                <a:solidFill>
                  <a:srgbClr val="000000"/>
                </a:solidFill>
              </a:rPr>
              <a:t>+</a:t>
            </a:r>
            <a:r>
              <a:rPr>
                <a:solidFill>
                  <a:srgbClr val="000000"/>
                </a:solidFill>
                <a:latin typeface="Symbol"/>
                <a:ea typeface="Symbol"/>
                <a:cs typeface="Symbol"/>
                <a:sym typeface="Symbol"/>
              </a:rPr>
              <a:t>β</a:t>
            </a:r>
            <a:r>
              <a:rPr>
                <a:solidFill>
                  <a:srgbClr val="000000"/>
                </a:solidFill>
              </a:rPr>
              <a:t>)=</a:t>
            </a:r>
            <a:r>
              <a:rPr>
                <a:solidFill>
                  <a:srgbClr val="000000"/>
                </a:solidFill>
                <a:latin typeface="Symbol"/>
                <a:ea typeface="Symbol"/>
                <a:cs typeface="Symbol"/>
                <a:sym typeface="Symbol"/>
              </a:rPr>
              <a:t>β</a:t>
            </a:r>
            <a:r>
              <a:rPr>
                <a:solidFill>
                  <a:srgbClr val="000000"/>
                </a:solidFill>
              </a:rPr>
              <a:t>*</a:t>
            </a:r>
            <a:r>
              <a:rPr>
                <a:solidFill>
                  <a:srgbClr val="000000"/>
                </a:solidFill>
                <a:latin typeface="Symbol"/>
                <a:ea typeface="Symbol"/>
                <a:cs typeface="Symbol"/>
                <a:sym typeface="Symbol"/>
              </a:rPr>
              <a:t>α</a:t>
            </a:r>
            <a:r>
              <a:rPr>
                <a:solidFill>
                  <a:srgbClr val="000000"/>
                </a:solidFill>
              </a:rPr>
              <a:t>=</a:t>
            </a:r>
            <a:r>
              <a:rPr>
                <a:solidFill>
                  <a:srgbClr val="000000"/>
                </a:solidFill>
                <a:latin typeface="Symbol"/>
                <a:ea typeface="Symbol"/>
                <a:cs typeface="Symbol"/>
                <a:sym typeface="Symbol"/>
              </a:rPr>
              <a:t>β</a:t>
            </a:r>
          </a:p>
          <a:p>
            <a:pPr>
              <a:lnSpc>
                <a:spcPct val="75000"/>
              </a:lnSpc>
              <a:spcBef>
                <a:spcPts val="700"/>
              </a:spcBef>
              <a:defRPr sz="2100"/>
            </a:pPr>
            <a:r>
              <a:t>         (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β</a:t>
            </a:r>
            <a:r>
              <a:t>*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α</a:t>
            </a:r>
            <a:r>
              <a:t>)+(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β</a:t>
            </a:r>
            <a:r>
              <a:t>*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β</a:t>
            </a:r>
            <a:r>
              <a:t>)=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β</a:t>
            </a:r>
            <a:r>
              <a:t>+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α</a:t>
            </a:r>
            <a:r>
              <a:t>=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α</a:t>
            </a:r>
            <a:r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499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1" animBg="1" advAuto="0"/>
      <p:bldP spid="191" grpId="2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26</a:t>
            </a:fld>
            <a:endParaRPr/>
          </a:p>
        </p:txBody>
      </p:sp>
      <p:pic>
        <p:nvPicPr>
          <p:cNvPr id="194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5" y="-30163"/>
            <a:ext cx="8747125" cy="135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Shape 195"/>
          <p:cNvSpPr>
            <a:spLocks noGrp="1"/>
          </p:cNvSpPr>
          <p:nvPr>
            <p:ph type="body" idx="4294967295"/>
          </p:nvPr>
        </p:nvSpPr>
        <p:spPr>
          <a:xfrm>
            <a:off x="107950" y="960437"/>
            <a:ext cx="8567738" cy="56165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42912" indent="-442912">
              <a:spcBef>
                <a:spcPts val="3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和 </a:t>
            </a:r>
            <a:r>
              <a:t>+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是集合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上的两个二元代数运算，如果对于任意</a:t>
            </a:r>
            <a:r>
              <a:t>a, b∈S, a*(a+b)=a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</a:t>
            </a:r>
            <a:r>
              <a:t>a+(a*b)=a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，都成立，则称运算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和 </a:t>
            </a:r>
            <a:r>
              <a:t>+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满足</a:t>
            </a:r>
            <a:r>
              <a:rPr>
                <a:solidFill>
                  <a:schemeClr val="accent1"/>
                </a:solidFill>
                <a:latin typeface="楷体_GB2312"/>
                <a:ea typeface="楷体_GB2312"/>
                <a:cs typeface="楷体_GB2312"/>
                <a:sym typeface="楷体_GB2312"/>
              </a:rPr>
              <a:t>吸收律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 </a:t>
            </a:r>
          </a:p>
          <a:p>
            <a:pPr marL="442912" indent="-442912">
              <a:spcBef>
                <a:spcPts val="300"/>
              </a:spcBef>
              <a:defRPr sz="3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例：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定义自然数集合</a:t>
            </a:r>
            <a:r>
              <a:rPr>
                <a:solidFill>
                  <a:srgbClr val="404040"/>
                </a:solidFill>
              </a:rPr>
              <a:t>N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上的运算 </a:t>
            </a:r>
            <a:r>
              <a:rPr>
                <a:solidFill>
                  <a:srgbClr val="404040"/>
                </a:solidFill>
              </a:rPr>
              <a:t>* 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和 </a:t>
            </a:r>
            <a:r>
              <a:rPr>
                <a:solidFill>
                  <a:srgbClr val="404040"/>
                </a:solidFill>
              </a:rPr>
              <a:t>+ 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如下：对于任意</a:t>
            </a:r>
            <a:r>
              <a:rPr>
                <a:solidFill>
                  <a:srgbClr val="404040"/>
                </a:solidFill>
              </a:rPr>
              <a:t>a, b∈N, 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有</a:t>
            </a:r>
            <a:r>
              <a:rPr>
                <a:solidFill>
                  <a:srgbClr val="404040"/>
                </a:solidFill>
              </a:rPr>
              <a:t>a*b=max{a, b}, </a:t>
            </a:r>
            <a:br>
              <a:rPr>
                <a:solidFill>
                  <a:srgbClr val="404040"/>
                </a:solidFill>
              </a:rPr>
            </a:br>
            <a:r>
              <a:rPr>
                <a:solidFill>
                  <a:srgbClr val="404040"/>
                </a:solidFill>
              </a:rPr>
              <a:t>a+b=min{a, b}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，则 </a:t>
            </a:r>
            <a:r>
              <a:rPr>
                <a:solidFill>
                  <a:srgbClr val="404040"/>
                </a:solidFill>
              </a:rPr>
              <a:t>* 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和 </a:t>
            </a:r>
            <a:r>
              <a:rPr>
                <a:solidFill>
                  <a:srgbClr val="404040"/>
                </a:solidFill>
              </a:rPr>
              <a:t>+ 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是</a:t>
            </a:r>
            <a:r>
              <a:rPr>
                <a:solidFill>
                  <a:srgbClr val="404040"/>
                </a:solidFill>
              </a:rPr>
              <a:t>N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上的二元代数运算，且满足吸收律。</a:t>
            </a:r>
          </a:p>
          <a:p>
            <a:pPr marL="442912" indent="-442912">
              <a:spcBef>
                <a:spcPts val="300"/>
              </a:spcBef>
              <a:buSzTx/>
              <a:buNone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    a*(a+b)=max{a, min{a, b}}=a</a:t>
            </a:r>
          </a:p>
          <a:p>
            <a:pPr marL="442912" indent="-442912">
              <a:spcBef>
                <a:spcPts val="300"/>
              </a:spcBef>
              <a:buSzTx/>
              <a:buNone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    a+(a*b)=min{a, max{a, b}}=a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A11C7F0-F0BD-03EE-E018-DF085EFD1804}"/>
                  </a:ext>
                </a:extLst>
              </p14:cNvPr>
              <p14:cNvContentPartPr/>
              <p14:nvPr/>
            </p14:nvContentPartPr>
            <p14:xfrm>
              <a:off x="2521440" y="150840"/>
              <a:ext cx="5016600" cy="28821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A11C7F0-F0BD-03EE-E018-DF085EFD180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12080" y="141480"/>
                <a:ext cx="5035320" cy="29008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27</a:t>
            </a:fld>
            <a:endParaRPr/>
          </a:p>
        </p:txBody>
      </p:sp>
      <p:pic>
        <p:nvPicPr>
          <p:cNvPr id="198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2" y="182562"/>
            <a:ext cx="8845551" cy="1365251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Shape 199"/>
          <p:cNvSpPr>
            <a:spLocks noGrp="1"/>
          </p:cNvSpPr>
          <p:nvPr>
            <p:ph type="body" idx="4294967295"/>
          </p:nvPr>
        </p:nvSpPr>
        <p:spPr>
          <a:xfrm>
            <a:off x="107950" y="1476375"/>
            <a:ext cx="8496300" cy="504825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57187" indent="-357187">
              <a:lnSpc>
                <a:spcPct val="150000"/>
              </a:lnSpc>
              <a:spcBef>
                <a:spcPts val="3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是集合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上的二元代数运算，如果对于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中任意三个元素</a:t>
            </a:r>
            <a:r>
              <a:t>a, b, c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</a:t>
            </a:r>
          </a:p>
          <a:p>
            <a:pPr marL="357187" indent="-357187" algn="just">
              <a:lnSpc>
                <a:spcPct val="150000"/>
              </a:lnSpc>
              <a:spcBef>
                <a:spcPts val="300"/>
              </a:spcBef>
              <a:buSzTx/>
              <a:buNone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	(1)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若</a:t>
            </a:r>
            <a:r>
              <a:t>a*b=a*c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，则</a:t>
            </a:r>
            <a:r>
              <a:t>b=c; </a:t>
            </a:r>
            <a:r>
              <a:rPr>
                <a:solidFill>
                  <a:schemeClr val="accent1"/>
                </a:solidFill>
              </a:rPr>
              <a:t>(</a:t>
            </a:r>
            <a:r>
              <a:rPr>
                <a:solidFill>
                  <a:schemeClr val="accent1"/>
                </a:solidFill>
                <a:latin typeface="楷体_GB2312"/>
                <a:ea typeface="楷体_GB2312"/>
                <a:cs typeface="楷体_GB2312"/>
                <a:sym typeface="楷体_GB2312"/>
              </a:rPr>
              <a:t>左消去</a:t>
            </a:r>
            <a:r>
              <a:rPr>
                <a:solidFill>
                  <a:schemeClr val="accent1"/>
                </a:solidFill>
              </a:rPr>
              <a:t>)</a:t>
            </a:r>
          </a:p>
          <a:p>
            <a:pPr marL="357187" indent="-357187" algn="just">
              <a:lnSpc>
                <a:spcPct val="150000"/>
              </a:lnSpc>
              <a:spcBef>
                <a:spcPts val="300"/>
              </a:spcBef>
              <a:buSzTx/>
              <a:buNone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	(2)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若</a:t>
            </a:r>
            <a:r>
              <a:t>b*a=c*a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，则</a:t>
            </a:r>
            <a:r>
              <a:t>b=c. </a:t>
            </a:r>
            <a:r>
              <a:rPr>
                <a:solidFill>
                  <a:schemeClr val="accent1"/>
                </a:solidFill>
              </a:rPr>
              <a:t>(</a:t>
            </a:r>
            <a:r>
              <a:rPr>
                <a:solidFill>
                  <a:schemeClr val="accent1"/>
                </a:solidFill>
                <a:latin typeface="楷体_GB2312"/>
                <a:ea typeface="楷体_GB2312"/>
                <a:cs typeface="楷体_GB2312"/>
                <a:sym typeface="楷体_GB2312"/>
              </a:rPr>
              <a:t>右消去</a:t>
            </a:r>
            <a:r>
              <a:rPr>
                <a:solidFill>
                  <a:schemeClr val="accent1"/>
                </a:solidFill>
              </a:rPr>
              <a:t>)</a:t>
            </a:r>
          </a:p>
          <a:p>
            <a:pPr marL="357187" indent="-357187">
              <a:lnSpc>
                <a:spcPct val="150000"/>
              </a:lnSpc>
              <a:spcBef>
                <a:spcPts val="300"/>
              </a:spcBef>
              <a:buSzTx/>
              <a:buNone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	就称 </a:t>
            </a:r>
            <a:r>
              <a:t>*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满足</a:t>
            </a:r>
            <a:r>
              <a:rPr>
                <a:solidFill>
                  <a:schemeClr val="accent1"/>
                </a:solidFill>
                <a:latin typeface="楷体_GB2312"/>
                <a:ea typeface="楷体_GB2312"/>
                <a:cs typeface="楷体_GB2312"/>
                <a:sym typeface="楷体_GB2312"/>
              </a:rPr>
              <a:t>消去律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1B55743-E434-8A93-7DB1-CBD9A5022623}"/>
                  </a:ext>
                </a:extLst>
              </p14:cNvPr>
              <p14:cNvContentPartPr/>
              <p14:nvPr/>
            </p14:nvContentPartPr>
            <p14:xfrm>
              <a:off x="1510200" y="3275280"/>
              <a:ext cx="3903120" cy="12114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1B55743-E434-8A93-7DB1-CBD9A502262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00840" y="3265920"/>
                <a:ext cx="3921840" cy="12301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28</a:t>
            </a:fld>
            <a:endParaRPr/>
          </a:p>
        </p:txBody>
      </p:sp>
      <p:pic>
        <p:nvPicPr>
          <p:cNvPr id="204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19075"/>
            <a:ext cx="7772400" cy="1360488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Shape 205"/>
          <p:cNvSpPr>
            <a:spLocks noGrp="1"/>
          </p:cNvSpPr>
          <p:nvPr>
            <p:ph type="body" idx="4294967295"/>
          </p:nvPr>
        </p:nvSpPr>
        <p:spPr>
          <a:xfrm>
            <a:off x="107950" y="1412875"/>
            <a:ext cx="8458200" cy="46529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47675" indent="-447675">
              <a:lnSpc>
                <a:spcPct val="150000"/>
              </a:lnSpc>
              <a:spcBef>
                <a:spcPts val="300"/>
              </a:spcBef>
              <a:defRPr sz="3600">
                <a:latin typeface="Arial"/>
                <a:ea typeface="Arial"/>
                <a:cs typeface="Arial"/>
                <a:sym typeface="Arial"/>
              </a:defRPr>
            </a:pPr>
            <a:r>
              <a:t>n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阶实矩阵集合上的加法满足消去律，但乘法不满足消去律。因为：</a:t>
            </a:r>
          </a:p>
          <a:p>
            <a:pPr marL="447675" indent="-447675">
              <a:lnSpc>
                <a:spcPct val="150000"/>
              </a:lnSpc>
              <a:spcBef>
                <a:spcPts val="300"/>
              </a:spcBef>
              <a:defRPr sz="3600">
                <a:latin typeface="Arial"/>
                <a:ea typeface="Arial"/>
                <a:cs typeface="Arial"/>
                <a:sym typeface="Arial"/>
              </a:defRPr>
            </a:pPr>
            <a:endParaRPr>
              <a:latin typeface="楷体_GB2312"/>
              <a:ea typeface="楷体_GB2312"/>
              <a:cs typeface="楷体_GB2312"/>
              <a:sym typeface="楷体_GB2312"/>
            </a:endParaRPr>
          </a:p>
          <a:p>
            <a:pPr marL="447675" indent="-447675">
              <a:lnSpc>
                <a:spcPct val="150000"/>
              </a:lnSpc>
              <a:spcBef>
                <a:spcPts val="300"/>
              </a:spcBef>
              <a:buSzTx/>
              <a:buNone/>
              <a:defRPr sz="3600">
                <a:latin typeface="Arial"/>
                <a:ea typeface="Arial"/>
                <a:cs typeface="Arial"/>
                <a:sym typeface="Arial"/>
              </a:defRPr>
            </a:pPr>
            <a:endParaRPr>
              <a:latin typeface="楷体_GB2312"/>
              <a:ea typeface="楷体_GB2312"/>
              <a:cs typeface="楷体_GB2312"/>
              <a:sym typeface="楷体_GB2312"/>
            </a:endParaRPr>
          </a:p>
          <a:p>
            <a:pPr marL="447675" indent="-447675">
              <a:lnSpc>
                <a:spcPct val="150000"/>
              </a:lnSpc>
              <a:spcBef>
                <a:spcPts val="300"/>
              </a:spcBef>
              <a:buSzTx/>
              <a:buNone/>
              <a:defRPr sz="36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 但</a:t>
            </a:r>
          </a:p>
        </p:txBody>
      </p:sp>
      <p:grpSp>
        <p:nvGrpSpPr>
          <p:cNvPr id="208" name="Group 208"/>
          <p:cNvGrpSpPr/>
          <p:nvPr/>
        </p:nvGrpSpPr>
        <p:grpSpPr>
          <a:xfrm>
            <a:off x="1331912" y="3429000"/>
            <a:ext cx="6810376" cy="1227138"/>
            <a:chOff x="0" y="0"/>
            <a:chExt cx="6810375" cy="1227137"/>
          </a:xfrm>
        </p:grpSpPr>
        <p:sp>
          <p:nvSpPr>
            <p:cNvPr id="206" name="Shape 206"/>
            <p:cNvSpPr/>
            <p:nvPr/>
          </p:nvSpPr>
          <p:spPr>
            <a:xfrm>
              <a:off x="0" y="0"/>
              <a:ext cx="6810375" cy="1227138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pic>
          <p:nvPicPr>
            <p:cNvPr id="207" name="image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6810375" cy="1227138"/>
            </a:xfrm>
            <a:prstGeom prst="rect">
              <a:avLst/>
            </a:prstGeom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</p:pic>
      </p:grpSp>
      <p:grpSp>
        <p:nvGrpSpPr>
          <p:cNvPr id="211" name="Group 211"/>
          <p:cNvGrpSpPr/>
          <p:nvPr/>
        </p:nvGrpSpPr>
        <p:grpSpPr>
          <a:xfrm>
            <a:off x="1331912" y="4902200"/>
            <a:ext cx="2736851" cy="1231900"/>
            <a:chOff x="0" y="0"/>
            <a:chExt cx="2736850" cy="1231900"/>
          </a:xfrm>
        </p:grpSpPr>
        <p:sp>
          <p:nvSpPr>
            <p:cNvPr id="209" name="Shape 209"/>
            <p:cNvSpPr/>
            <p:nvPr/>
          </p:nvSpPr>
          <p:spPr>
            <a:xfrm>
              <a:off x="0" y="0"/>
              <a:ext cx="2736850" cy="1231900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pic>
          <p:nvPicPr>
            <p:cNvPr id="210" name="image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2736850" cy="1231900"/>
            </a:xfrm>
            <a:prstGeom prst="rect">
              <a:avLst/>
            </a:prstGeom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1" animBg="1" advAuto="0"/>
      <p:bldP spid="211" grpId="2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29</a:t>
            </a:fld>
            <a:endParaRPr/>
          </a:p>
        </p:txBody>
      </p:sp>
      <p:pic>
        <p:nvPicPr>
          <p:cNvPr id="214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237" y="249237"/>
            <a:ext cx="7778751" cy="1360488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Shape 215"/>
          <p:cNvSpPr>
            <a:spLocks noGrp="1"/>
          </p:cNvSpPr>
          <p:nvPr>
            <p:ph type="body" idx="4294967295"/>
          </p:nvPr>
        </p:nvSpPr>
        <p:spPr>
          <a:xfrm>
            <a:off x="107950" y="1163637"/>
            <a:ext cx="8640763" cy="510540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71855" indent="-371855" algn="just" defTabSz="877823">
              <a:spcBef>
                <a:spcPts val="200"/>
              </a:spcBef>
              <a:defRPr sz="3072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整数集</a:t>
            </a:r>
            <a:r>
              <a:t>Z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上的加法、乘法都满足结合律和交换律，乘法对加法满足分配律，但加法对乘法不满足分配律；</a:t>
            </a:r>
          </a:p>
          <a:p>
            <a:pPr marL="371855" indent="-371855" algn="just" defTabSz="877823">
              <a:spcBef>
                <a:spcPts val="200"/>
              </a:spcBef>
              <a:buSzTx/>
              <a:buNone/>
              <a:defRPr sz="3072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	减法不满足结合律，也不满足交换律；</a:t>
            </a:r>
          </a:p>
          <a:p>
            <a:pPr marL="371855" indent="-371855" defTabSz="877823">
              <a:spcBef>
                <a:spcPts val="200"/>
              </a:spcBef>
              <a:buSzTx/>
              <a:buNone/>
              <a:defRPr sz="3072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	都不满足幂等律，也不满足吸收律。</a:t>
            </a:r>
          </a:p>
          <a:p>
            <a:pPr marL="371855" indent="-371855" defTabSz="877823">
              <a:spcBef>
                <a:spcPts val="200"/>
              </a:spcBef>
              <a:buSzTx/>
              <a:buNone/>
              <a:defRPr sz="3072">
                <a:latin typeface="Arial"/>
                <a:ea typeface="Arial"/>
                <a:cs typeface="Arial"/>
                <a:sym typeface="Arial"/>
              </a:defRPr>
            </a:pPr>
            <a:endParaRPr>
              <a:latin typeface="楷体_GB2312"/>
              <a:ea typeface="楷体_GB2312"/>
              <a:cs typeface="楷体_GB2312"/>
              <a:sym typeface="楷体_GB2312"/>
            </a:endParaRPr>
          </a:p>
          <a:p>
            <a:pPr marL="371855" indent="-371855" algn="just" defTabSz="877823">
              <a:spcBef>
                <a:spcPts val="200"/>
              </a:spcBef>
              <a:defRPr sz="3072">
                <a:latin typeface="Arial"/>
                <a:ea typeface="Arial"/>
                <a:cs typeface="Arial"/>
                <a:sym typeface="Arial"/>
              </a:defRPr>
            </a:pPr>
            <a:r>
              <a:t>n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阶实矩阵集合上的加法满足结合律，也满足交换律；乘法满足结合律，但不满足交换律；它们都不满足幂等律，也不满足吸收律。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3D84E97-D101-17C8-6936-4AEFB60E06D9}"/>
                  </a:ext>
                </a:extLst>
              </p14:cNvPr>
              <p14:cNvContentPartPr/>
              <p14:nvPr/>
            </p14:nvContentPartPr>
            <p14:xfrm>
              <a:off x="2786760" y="1646640"/>
              <a:ext cx="5740920" cy="10641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3D84E97-D101-17C8-6936-4AEFB60E06D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77400" y="1637280"/>
                <a:ext cx="5759640" cy="10828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/>
          </p:cNvSpPr>
          <p:nvPr>
            <p:ph type="sldNum" sz="quarter" idx="2"/>
          </p:nvPr>
        </p:nvSpPr>
        <p:spPr>
          <a:xfrm>
            <a:off x="4627681" y="6220142"/>
            <a:ext cx="193438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pic>
        <p:nvPicPr>
          <p:cNvPr id="79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2" y="323850"/>
            <a:ext cx="8358188" cy="13589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hape 80"/>
          <p:cNvSpPr>
            <a:spLocks noGrp="1"/>
          </p:cNvSpPr>
          <p:nvPr>
            <p:ph type="body" idx="4294967295"/>
          </p:nvPr>
        </p:nvSpPr>
        <p:spPr>
          <a:xfrm>
            <a:off x="539750" y="1700212"/>
            <a:ext cx="8229600" cy="453072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800"/>
              </a:spcBef>
              <a:defRPr sz="36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古典代数的研究对象：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方程</a:t>
            </a:r>
            <a:b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</a:b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以方程根的计算与分布为其研究中心</a:t>
            </a:r>
            <a:br>
              <a:rPr>
                <a:latin typeface="楷体_GB2312"/>
                <a:ea typeface="楷体_GB2312"/>
                <a:cs typeface="楷体_GB2312"/>
                <a:sym typeface="楷体_GB2312"/>
              </a:rPr>
            </a:br>
            <a:endParaRPr>
              <a:latin typeface="楷体_GB2312"/>
              <a:ea typeface="楷体_GB2312"/>
              <a:cs typeface="楷体_GB2312"/>
              <a:sym typeface="楷体_GB2312"/>
            </a:endParaRPr>
          </a:p>
          <a:p>
            <a:pPr>
              <a:lnSpc>
                <a:spcPct val="90000"/>
              </a:lnSpc>
              <a:spcBef>
                <a:spcPts val="800"/>
              </a:spcBef>
              <a:defRPr sz="36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近世代数的研究对象：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代数系统</a:t>
            </a:r>
            <a:b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</a:br>
            <a:endParaRPr>
              <a:solidFill>
                <a:srgbClr val="0D79CA"/>
              </a:solidFill>
              <a:latin typeface="楷体_GB2312"/>
              <a:ea typeface="楷体_GB2312"/>
              <a:cs typeface="楷体_GB2312"/>
              <a:sym typeface="楷体_GB2312"/>
            </a:endParaRPr>
          </a:p>
          <a:p>
            <a:pPr>
              <a:lnSpc>
                <a:spcPct val="90000"/>
              </a:lnSpc>
              <a:spcBef>
                <a:spcPts val="800"/>
              </a:spcBef>
              <a:defRPr sz="36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古典代数的发展过程导致了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群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的概念的提出，发展成了近世代数</a:t>
            </a:r>
            <a:r>
              <a:t>(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抽象代数</a:t>
            </a:r>
            <a:r>
              <a:t>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30</a:t>
            </a:fld>
            <a:endParaRPr/>
          </a:p>
        </p:txBody>
      </p:sp>
      <p:pic>
        <p:nvPicPr>
          <p:cNvPr id="218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237" y="-42863"/>
            <a:ext cx="7778751" cy="1365251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Shape 219"/>
          <p:cNvSpPr>
            <a:spLocks noGrp="1"/>
          </p:cNvSpPr>
          <p:nvPr>
            <p:ph type="body" idx="4294967295"/>
          </p:nvPr>
        </p:nvSpPr>
        <p:spPr>
          <a:xfrm>
            <a:off x="107950" y="838200"/>
            <a:ext cx="8351838" cy="56149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83476" indent="-383476" defTabSz="905255">
              <a:lnSpc>
                <a:spcPct val="120000"/>
              </a:lnSpc>
              <a:spcBef>
                <a:spcPts val="200"/>
              </a:spcBef>
              <a:defRPr sz="2772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</a:t>
            </a:r>
            <a:r>
              <a:t>ρ(S)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是非空集合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的幂集，则</a:t>
            </a:r>
            <a:r>
              <a:t>ρ(S)</a:t>
            </a:r>
            <a:br/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上的交运算</a:t>
            </a:r>
            <a:r>
              <a:t>∩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、并运算</a:t>
            </a:r>
            <a:r>
              <a:rPr b="1">
                <a:latin typeface="+mj-lt"/>
                <a:ea typeface="+mj-ea"/>
                <a:cs typeface="+mj-cs"/>
                <a:sym typeface="Times New Roman"/>
              </a:rPr>
              <a:t>∪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都满足结合律、交换律；</a:t>
            </a:r>
          </a:p>
          <a:p>
            <a:pPr marL="383476" indent="-383476" defTabSz="905255">
              <a:lnSpc>
                <a:spcPct val="120000"/>
              </a:lnSpc>
              <a:spcBef>
                <a:spcPts val="200"/>
              </a:spcBef>
              <a:buSzTx/>
              <a:buNone/>
              <a:defRPr sz="2772">
                <a:latin typeface="Arial"/>
                <a:ea typeface="Arial"/>
                <a:cs typeface="Arial"/>
                <a:sym typeface="Arial"/>
              </a:defRPr>
            </a:pPr>
            <a:r>
              <a:t>	</a:t>
            </a:r>
          </a:p>
          <a:p>
            <a:pPr marL="383476" indent="-383476" defTabSz="905255">
              <a:lnSpc>
                <a:spcPct val="120000"/>
              </a:lnSpc>
              <a:spcBef>
                <a:spcPts val="200"/>
              </a:spcBef>
              <a:buSzTx/>
              <a:buNone/>
              <a:defRPr sz="2772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83476" indent="-383476" defTabSz="905255">
              <a:lnSpc>
                <a:spcPct val="120000"/>
              </a:lnSpc>
              <a:spcBef>
                <a:spcPts val="200"/>
              </a:spcBef>
              <a:buSzTx/>
              <a:buNone/>
              <a:defRPr sz="2772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83476" indent="-383476" defTabSz="905255">
              <a:lnSpc>
                <a:spcPct val="120000"/>
              </a:lnSpc>
              <a:spcBef>
                <a:spcPts val="200"/>
              </a:spcBef>
              <a:buSzTx/>
              <a:buNone/>
              <a:defRPr sz="2772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83476" indent="-383476" defTabSz="905255">
              <a:lnSpc>
                <a:spcPct val="120000"/>
              </a:lnSpc>
              <a:spcBef>
                <a:spcPts val="200"/>
              </a:spcBef>
              <a:buSzTx/>
              <a:buNone/>
              <a:defRPr sz="2772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83476" indent="-383476" defTabSz="905255">
              <a:lnSpc>
                <a:spcPct val="120000"/>
              </a:lnSpc>
              <a:spcBef>
                <a:spcPts val="200"/>
              </a:spcBef>
              <a:buSzTx/>
              <a:buNone/>
              <a:defRPr sz="2772" b="1">
                <a:latin typeface="+mj-lt"/>
                <a:ea typeface="+mj-ea"/>
                <a:cs typeface="+mj-cs"/>
                <a:sym typeface="Times New Roman"/>
              </a:defRPr>
            </a:pPr>
            <a:r>
              <a:t>   ∪</a:t>
            </a:r>
            <a:r>
              <a:rPr b="0">
                <a:latin typeface="楷体_GB2312"/>
                <a:ea typeface="楷体_GB2312"/>
                <a:cs typeface="楷体_GB2312"/>
                <a:sym typeface="楷体_GB2312"/>
              </a:rPr>
              <a:t>对</a:t>
            </a:r>
            <a:r>
              <a:rPr b="0">
                <a:latin typeface="Arial"/>
                <a:ea typeface="Arial"/>
                <a:cs typeface="Arial"/>
                <a:sym typeface="Arial"/>
              </a:rPr>
              <a:t>∩</a:t>
            </a:r>
            <a:r>
              <a:rPr b="0"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rPr b="0">
                <a:latin typeface="Arial"/>
                <a:ea typeface="Arial"/>
                <a:cs typeface="Arial"/>
                <a:sym typeface="Arial"/>
              </a:rPr>
              <a:t>∩</a:t>
            </a:r>
            <a:r>
              <a:rPr b="0">
                <a:latin typeface="楷体_GB2312"/>
                <a:ea typeface="楷体_GB2312"/>
                <a:cs typeface="楷体_GB2312"/>
                <a:sym typeface="楷体_GB2312"/>
              </a:rPr>
              <a:t>对</a:t>
            </a:r>
            <a:r>
              <a:t>∪</a:t>
            </a:r>
          </a:p>
          <a:p>
            <a:pPr marL="383476" indent="-383476" defTabSz="905255">
              <a:lnSpc>
                <a:spcPct val="120000"/>
              </a:lnSpc>
              <a:spcBef>
                <a:spcPts val="200"/>
              </a:spcBef>
              <a:buSzTx/>
              <a:buNone/>
              <a:defRPr sz="2772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   都满足分配律；</a:t>
            </a:r>
          </a:p>
          <a:p>
            <a:pPr marL="383476" indent="-383476" defTabSz="905255">
              <a:lnSpc>
                <a:spcPct val="120000"/>
              </a:lnSpc>
              <a:spcBef>
                <a:spcPts val="200"/>
              </a:spcBef>
              <a:buSzTx/>
              <a:buNone/>
              <a:defRPr sz="2772">
                <a:latin typeface="Arial"/>
                <a:ea typeface="Arial"/>
                <a:cs typeface="Arial"/>
                <a:sym typeface="Arial"/>
              </a:defRPr>
            </a:pPr>
            <a:r>
              <a:t>	</a:t>
            </a:r>
          </a:p>
        </p:txBody>
      </p:sp>
      <p:sp>
        <p:nvSpPr>
          <p:cNvPr id="220" name="Shape 220"/>
          <p:cNvSpPr/>
          <p:nvPr/>
        </p:nvSpPr>
        <p:spPr>
          <a:xfrm>
            <a:off x="1404937" y="2044700"/>
            <a:ext cx="5975351" cy="1830944"/>
          </a:xfrm>
          <a:prstGeom prst="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effectLst>
                  <a:outerShdw blurRad="12700" dist="25400" dir="2700000" rotWithShape="0">
                    <a:srgbClr val="FFFFFF"/>
                  </a:outerShdw>
                </a:effectLst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对任意</a:t>
            </a:r>
            <a:r>
              <a:t>A,B,C 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∈</a:t>
            </a:r>
            <a:r>
              <a:t>ρ(S)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：</a:t>
            </a:r>
          </a:p>
          <a:p>
            <a:pPr>
              <a:defRPr>
                <a:effectLst>
                  <a:outerShdw blurRad="12700" dist="25400" dir="2700000" rotWithShape="0">
                    <a:srgbClr val="FFFFFF"/>
                  </a:outerShdw>
                </a:effectLst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结合律：</a:t>
            </a:r>
            <a:r>
              <a:t>(A∩B)∩C=A∩(B∩C)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      	       	                              </a:t>
            </a:r>
            <a:r>
              <a:t>(A∪B)∪C=A∪(B∪C)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  <a:p>
            <a:pPr>
              <a:defRPr>
                <a:effectLst>
                  <a:outerShdw blurRad="12700" dist="25400" dir="2700000" rotWithShape="0">
                    <a:srgbClr val="FFFFFF"/>
                  </a:outerShdw>
                </a:effectLst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交换律：</a:t>
            </a:r>
            <a:r>
              <a:t>A∩B=B∩A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</a:t>
            </a:r>
            <a:r>
              <a:t>A∪B=B∪A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</p:txBody>
      </p:sp>
      <p:sp>
        <p:nvSpPr>
          <p:cNvPr id="221" name="Shape 221"/>
          <p:cNvSpPr/>
          <p:nvPr/>
        </p:nvSpPr>
        <p:spPr>
          <a:xfrm>
            <a:off x="2924175" y="4170362"/>
            <a:ext cx="4681538" cy="1853715"/>
          </a:xfrm>
          <a:prstGeom prst="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effectLst>
                  <a:outerShdw blurRad="12700" dist="25400" dir="2700000" rotWithShape="0">
                    <a:srgbClr val="FFFFFF"/>
                  </a:outerShdw>
                </a:effectLst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分配律：</a:t>
            </a:r>
            <a:r>
              <a:t>A∩(B∪C)=(A∩B)∪(A∩C)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</a:t>
            </a:r>
            <a:r>
              <a:t>(B∪C)∩A=(B∩A)∪(C∩A)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；    </a:t>
            </a:r>
            <a:r>
              <a:t>A∪(B∩C)=(A∪B)∩(A∪C)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</a:t>
            </a:r>
            <a:r>
              <a:t>(B∩C)∪A=(B∪A)∩(C∪A)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900112" y="1433512"/>
            <a:ext cx="7488238" cy="1277899"/>
          </a:xfrm>
          <a:prstGeom prst="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effectLst>
                  <a:outerShdw blurRad="12700" dist="25400" dir="2700000" rotWithShape="0">
                    <a:srgbClr val="FFFFFF"/>
                  </a:outerShdw>
                </a:effectLst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幂等律：</a:t>
            </a:r>
            <a:r>
              <a:t>A∩A=A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</a:t>
            </a:r>
            <a:r>
              <a:t>A∪A=A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  <a:p>
            <a:pPr>
              <a:defRPr sz="3200">
                <a:effectLst>
                  <a:outerShdw blurRad="12700" dist="25400" dir="2700000" rotWithShape="0">
                    <a:srgbClr val="FFFFFF"/>
                  </a:outerShdw>
                </a:effectLst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吸收律：</a:t>
            </a:r>
            <a:r>
              <a:t>A∩(A∪B)=A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</a:t>
            </a:r>
            <a:r>
              <a:t>A∪(A∩B)=A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</p:txBody>
      </p:sp>
      <p:sp>
        <p:nvSpPr>
          <p:cNvPr id="225" name="Shape 225"/>
          <p:cNvSpPr/>
          <p:nvPr/>
        </p:nvSpPr>
        <p:spPr>
          <a:xfrm>
            <a:off x="898525" y="4725987"/>
            <a:ext cx="7345363" cy="1277899"/>
          </a:xfrm>
          <a:prstGeom prst="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effectLst>
                  <a:outerShdw blurRad="12700" dist="25400" dir="2700000" rotWithShape="0">
                    <a:srgbClr val="FFFFFF"/>
                  </a:outerShdw>
                </a:effectLst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消去律：	</a:t>
            </a:r>
            <a:r>
              <a:t>A∩B=A∩C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，未必有</a:t>
            </a:r>
            <a:r>
              <a:t>B=C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；</a:t>
            </a:r>
          </a:p>
          <a:p>
            <a:pPr>
              <a:defRPr sz="3200">
                <a:effectLst>
                  <a:outerShdw blurRad="12700" dist="25400" dir="2700000" rotWithShape="0">
                    <a:srgbClr val="FFFFFF"/>
                  </a:outerShdw>
                </a:effectLst>
              </a:defRPr>
            </a:pPr>
            <a:r>
              <a:t>	       	A∪B=A∪C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，未必有</a:t>
            </a:r>
            <a:r>
              <a:t>B=C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</p:txBody>
      </p:sp>
      <p:pic>
        <p:nvPicPr>
          <p:cNvPr id="226" name="6.png" descr="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575" y="3573462"/>
            <a:ext cx="2857500" cy="1143001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hape 227"/>
          <p:cNvSpPr/>
          <p:nvPr/>
        </p:nvSpPr>
        <p:spPr>
          <a:xfrm>
            <a:off x="1258887" y="692150"/>
            <a:ext cx="6246813" cy="2672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87350" indent="-387350">
              <a:lnSpc>
                <a:spcPct val="120000"/>
              </a:lnSpc>
              <a:defRPr sz="2800"/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都满足幂等律；也满足吸收律；</a:t>
            </a:r>
          </a:p>
          <a:p>
            <a:pPr marL="387350" indent="-387350">
              <a:lnSpc>
                <a:spcPct val="120000"/>
              </a:lnSpc>
              <a:defRPr sz="2800"/>
            </a:pPr>
            <a:r>
              <a:t>	</a:t>
            </a:r>
          </a:p>
          <a:p>
            <a:pPr marL="387350" indent="-387350">
              <a:lnSpc>
                <a:spcPct val="120000"/>
              </a:lnSpc>
              <a:defRPr sz="2800"/>
            </a:pPr>
            <a:endParaRPr/>
          </a:p>
          <a:p>
            <a:pPr marL="387350" indent="-387350">
              <a:lnSpc>
                <a:spcPct val="120000"/>
              </a:lnSpc>
              <a:defRPr sz="2800"/>
            </a:pPr>
            <a:endParaRPr/>
          </a:p>
          <a:p>
            <a:pPr marL="387350" indent="-387350">
              <a:lnSpc>
                <a:spcPct val="120000"/>
              </a:lnSpc>
              <a:defRPr sz="2800"/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但</a:t>
            </a:r>
            <a:r>
              <a:t>∩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∪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不满足消去律。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1" animBg="1" advAuto="0"/>
      <p:bldP spid="226" grpId="2" animBg="1" advAuto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32</a:t>
            </a:fld>
            <a:endParaRPr/>
          </a:p>
        </p:txBody>
      </p:sp>
      <p:pic>
        <p:nvPicPr>
          <p:cNvPr id="230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87" y="182562"/>
            <a:ext cx="7778751" cy="1365251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Shape 231"/>
          <p:cNvSpPr>
            <a:spLocks noGrp="1"/>
          </p:cNvSpPr>
          <p:nvPr>
            <p:ph type="body" idx="4294967295"/>
          </p:nvPr>
        </p:nvSpPr>
        <p:spPr>
          <a:xfrm>
            <a:off x="107950" y="1484312"/>
            <a:ext cx="8424863" cy="38893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87350" indent="-387350">
              <a:lnSpc>
                <a:spcPct val="130000"/>
              </a:lnSpc>
              <a:spcBef>
                <a:spcPts val="3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是一个非空集合，</a:t>
            </a:r>
            <a:r>
              <a:t>f</a:t>
            </a:r>
            <a:r>
              <a:rPr baseline="-30000"/>
              <a:t>1</a:t>
            </a:r>
            <a:r>
              <a:t>, ……, f</a:t>
            </a:r>
            <a:r>
              <a:rPr baseline="-30000"/>
              <a:t>m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</a:t>
            </a:r>
            <a:r>
              <a:t>S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上的若干代数运算，把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及其运算</a:t>
            </a:r>
            <a:r>
              <a:t>f</a:t>
            </a:r>
            <a:r>
              <a:rPr baseline="-30000"/>
              <a:t>1</a:t>
            </a:r>
            <a:r>
              <a:t>, ……, f</a:t>
            </a:r>
            <a:r>
              <a:rPr baseline="-30000"/>
              <a:t>m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看成一个整体来看，叫做一个代数系统，记为</a:t>
            </a:r>
            <a:r>
              <a:rPr>
                <a:solidFill>
                  <a:schemeClr val="accent1"/>
                </a:solidFill>
              </a:rPr>
              <a:t>(S, f</a:t>
            </a:r>
            <a:r>
              <a:rPr baseline="-30000">
                <a:solidFill>
                  <a:schemeClr val="accent1"/>
                </a:solidFill>
              </a:rPr>
              <a:t>1</a:t>
            </a:r>
            <a:r>
              <a:rPr>
                <a:solidFill>
                  <a:schemeClr val="accent1"/>
                </a:solidFill>
              </a:rPr>
              <a:t>, ……, f</a:t>
            </a:r>
            <a:r>
              <a:rPr baseline="-30000">
                <a:solidFill>
                  <a:schemeClr val="accent1"/>
                </a:solidFill>
              </a:rPr>
              <a:t>m</a:t>
            </a:r>
            <a:r>
              <a:rPr>
                <a:solidFill>
                  <a:schemeClr val="accent1"/>
                </a:solidFill>
              </a:rPr>
              <a:t>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。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9368D55-8589-088B-910F-515ED1A7475B}"/>
                  </a:ext>
                </a:extLst>
              </p14:cNvPr>
              <p14:cNvContentPartPr/>
              <p14:nvPr/>
            </p14:nvContentPartPr>
            <p14:xfrm>
              <a:off x="3130560" y="2702520"/>
              <a:ext cx="3765600" cy="24670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9368D55-8589-088B-910F-515ED1A7475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21200" y="2693160"/>
                <a:ext cx="3784320" cy="24858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33</a:t>
            </a:fld>
            <a:endParaRPr/>
          </a:p>
        </p:txBody>
      </p:sp>
      <p:pic>
        <p:nvPicPr>
          <p:cNvPr id="234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82562"/>
            <a:ext cx="7772400" cy="1365251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Shape 235"/>
          <p:cNvSpPr>
            <a:spLocks noGrp="1"/>
          </p:cNvSpPr>
          <p:nvPr>
            <p:ph type="body" idx="4294967295"/>
          </p:nvPr>
        </p:nvSpPr>
        <p:spPr>
          <a:xfrm>
            <a:off x="107950" y="1651000"/>
            <a:ext cx="8496300" cy="451485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44500" indent="-444500" algn="just">
              <a:lnSpc>
                <a:spcPct val="120000"/>
              </a:lnSpc>
              <a:spcBef>
                <a:spcPts val="3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是一个非空集合，</a:t>
            </a:r>
            <a:r>
              <a:t>ρ(S)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</a:t>
            </a:r>
            <a:r>
              <a:t>S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的幂集，则</a:t>
            </a:r>
            <a:r>
              <a:t>(ρ(S), ∩, ∪)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为代数系统。</a:t>
            </a:r>
          </a:p>
          <a:p>
            <a:pPr marL="444500" indent="-444500" algn="just">
              <a:lnSpc>
                <a:spcPct val="120000"/>
              </a:lnSpc>
              <a:spcBef>
                <a:spcPts val="3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endParaRPr>
              <a:latin typeface="楷体_GB2312"/>
              <a:ea typeface="楷体_GB2312"/>
              <a:cs typeface="楷体_GB2312"/>
              <a:sym typeface="楷体_GB2312"/>
            </a:endParaRPr>
          </a:p>
          <a:p>
            <a:pPr marL="444500" indent="-444500" algn="just">
              <a:lnSpc>
                <a:spcPct val="120000"/>
              </a:lnSpc>
              <a:spcBef>
                <a:spcPts val="3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</a:t>
            </a:r>
            <a:r>
              <a:t>∧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∨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是真值集合</a:t>
            </a:r>
            <a:r>
              <a:t>{0,1}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上的合取与析取运算，则</a:t>
            </a:r>
            <a:r>
              <a:t>({0, 1}, ∧, ∨)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是代数系统。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/>
          </p:cNvSpPr>
          <p:nvPr>
            <p:ph type="sldNum" sz="quarter" idx="2"/>
          </p:nvPr>
        </p:nvSpPr>
        <p:spPr>
          <a:xfrm>
            <a:off x="4583033" y="6220142"/>
            <a:ext cx="282734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34</a:t>
            </a:fld>
            <a:endParaRPr/>
          </a:p>
        </p:txBody>
      </p:sp>
      <p:pic>
        <p:nvPicPr>
          <p:cNvPr id="238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2" y="-30163"/>
            <a:ext cx="7778751" cy="1358901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Shape 239"/>
          <p:cNvSpPr>
            <a:spLocks noGrp="1"/>
          </p:cNvSpPr>
          <p:nvPr>
            <p:ph type="body" idx="4294967295"/>
          </p:nvPr>
        </p:nvSpPr>
        <p:spPr>
          <a:xfrm>
            <a:off x="73025" y="1052512"/>
            <a:ext cx="8602663" cy="55419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83476" indent="-383476" defTabSz="905255">
              <a:lnSpc>
                <a:spcPct val="120000"/>
              </a:lnSpc>
              <a:spcBef>
                <a:spcPts val="200"/>
              </a:spcBef>
              <a:defRPr sz="3168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</a:t>
            </a:r>
            <a:r>
              <a:t>Z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为整数集，</a:t>
            </a:r>
            <a:r>
              <a:t>Z</a:t>
            </a:r>
            <a:r>
              <a:rPr baseline="-30242"/>
              <a:t>0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为偶数集，</a:t>
            </a:r>
            <a:r>
              <a:t>N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为自然数集，</a:t>
            </a:r>
            <a:r>
              <a:t>+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·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是数的加法和乘法，则</a:t>
            </a:r>
            <a:br>
              <a:rPr>
                <a:latin typeface="楷体_GB2312"/>
                <a:ea typeface="楷体_GB2312"/>
                <a:cs typeface="楷体_GB2312"/>
                <a:sym typeface="楷体_GB2312"/>
              </a:rPr>
            </a:br>
            <a:r>
              <a:t>(Z, +)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(Z, ·)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(Z, +, ·)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(Z</a:t>
            </a:r>
            <a:r>
              <a:rPr baseline="-30242"/>
              <a:t>0</a:t>
            </a:r>
            <a:r>
              <a:t>, +)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(Z</a:t>
            </a:r>
            <a:r>
              <a:rPr baseline="-30242"/>
              <a:t>0</a:t>
            </a:r>
            <a:r>
              <a:t>, ·)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(Z</a:t>
            </a:r>
            <a:r>
              <a:rPr baseline="-30242"/>
              <a:t>0</a:t>
            </a:r>
            <a:r>
              <a:t>, +, ·)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(N, +)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(N, ·)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(N, +, ·)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都是代数系统。</a:t>
            </a:r>
          </a:p>
          <a:p>
            <a:pPr marL="383476" indent="-383476" algn="just" defTabSz="905255">
              <a:lnSpc>
                <a:spcPct val="120000"/>
              </a:lnSpc>
              <a:spcBef>
                <a:spcPts val="200"/>
              </a:spcBef>
              <a:defRPr sz="3168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设</a:t>
            </a:r>
            <a:r>
              <a:t>⊕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⊙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分别表示求最高公因数和求最低公倍数的运算，那么</a:t>
            </a:r>
            <a:r>
              <a:t>(Z, ⊕, ⊙)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(Z</a:t>
            </a:r>
            <a:r>
              <a:rPr baseline="-30242"/>
              <a:t>0</a:t>
            </a:r>
            <a:r>
              <a:t>, ⊕, ⊙)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</a:t>
            </a:r>
            <a:r>
              <a:t>(N, ⊕, ⊙)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都是代数系统。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sldNum" sz="quarter" idx="2"/>
          </p:nvPr>
        </p:nvSpPr>
        <p:spPr>
          <a:xfrm>
            <a:off x="4627681" y="6220142"/>
            <a:ext cx="193438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83" name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237"/>
            <a:ext cx="8534400" cy="1360488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Shape 84"/>
          <p:cNvSpPr>
            <a:spLocks noGrp="1"/>
          </p:cNvSpPr>
          <p:nvPr>
            <p:ph type="body" idx="4294967295"/>
          </p:nvPr>
        </p:nvSpPr>
        <p:spPr>
          <a:xfrm>
            <a:off x="107950" y="1628775"/>
            <a:ext cx="8640763" cy="475297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4027" indent="-178911" defTabSz="896111">
              <a:lnSpc>
                <a:spcPct val="90000"/>
              </a:lnSpc>
              <a:spcBef>
                <a:spcPts val="700"/>
              </a:spcBef>
              <a:defRPr sz="3234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一元一次方程  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公元前</a:t>
            </a:r>
            <a:r>
              <a:rPr>
                <a:solidFill>
                  <a:srgbClr val="404040"/>
                </a:solidFill>
              </a:rPr>
              <a:t>1700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年</a:t>
            </a:r>
          </a:p>
          <a:p>
            <a:pPr marL="224027" indent="-178911" defTabSz="896111">
              <a:lnSpc>
                <a:spcPct val="90000"/>
              </a:lnSpc>
              <a:spcBef>
                <a:spcPts val="700"/>
              </a:spcBef>
              <a:defRPr sz="3234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一元二次方程  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公元前几世纪   根式求解  古巴比伦、古印度</a:t>
            </a:r>
          </a:p>
          <a:p>
            <a:pPr marL="224027" indent="-178911" defTabSz="896111">
              <a:lnSpc>
                <a:spcPct val="90000"/>
              </a:lnSpc>
              <a:spcBef>
                <a:spcPts val="700"/>
              </a:spcBef>
              <a:defRPr sz="3234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一元三次方程  </a:t>
            </a:r>
          </a:p>
          <a:p>
            <a:pPr marL="178911" indent="-133794" defTabSz="896111">
              <a:lnSpc>
                <a:spcPct val="90000"/>
              </a:lnSpc>
              <a:spcBef>
                <a:spcPts val="700"/>
              </a:spcBef>
              <a:buSzTx/>
              <a:buNone/>
              <a:defRPr sz="3234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我国：在公元七世纪  一般的近似解法</a:t>
            </a:r>
            <a:br>
              <a:rPr>
                <a:latin typeface="楷体_GB2312"/>
                <a:ea typeface="楷体_GB2312"/>
                <a:cs typeface="楷体_GB2312"/>
                <a:sym typeface="楷体_GB2312"/>
              </a:rPr>
            </a:b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         唐朝数学家王孝通</a:t>
            </a:r>
            <a:r>
              <a:t>《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缉古算经</a:t>
            </a:r>
            <a:r>
              <a:t>》</a:t>
            </a:r>
          </a:p>
          <a:p>
            <a:pPr marL="178911" indent="-133794" defTabSz="896111">
              <a:lnSpc>
                <a:spcPct val="90000"/>
              </a:lnSpc>
              <a:spcBef>
                <a:spcPts val="700"/>
              </a:spcBef>
              <a:buSzTx/>
              <a:buNone/>
              <a:defRPr sz="3234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西方：</a:t>
            </a:r>
            <a:r>
              <a:t>13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世纪  意大利数学家斐波那契</a:t>
            </a:r>
            <a:br>
              <a:rPr>
                <a:latin typeface="楷体_GB2312"/>
                <a:ea typeface="楷体_GB2312"/>
                <a:cs typeface="楷体_GB2312"/>
                <a:sym typeface="楷体_GB2312"/>
              </a:rPr>
            </a:b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        </a:t>
            </a:r>
            <a:r>
              <a:t>16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世纪</a:t>
            </a:r>
            <a:r>
              <a:t>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卡丹公式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99"/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499"/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99"/>
                                        <p:tgtEl>
                                          <p:spTgt spid="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499"/>
                                        <p:tgtEl>
                                          <p:spTgt spid="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1" build="p" bldLvl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xfrm>
            <a:off x="4627681" y="6220142"/>
            <a:ext cx="193438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87" name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12" y="176212"/>
            <a:ext cx="8235951" cy="1360488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Shape 88"/>
          <p:cNvSpPr>
            <a:spLocks noGrp="1"/>
          </p:cNvSpPr>
          <p:nvPr>
            <p:ph type="body" idx="4294967295"/>
          </p:nvPr>
        </p:nvSpPr>
        <p:spPr>
          <a:xfrm>
            <a:off x="107950" y="1801812"/>
            <a:ext cx="8785225" cy="450691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2100"/>
              </a:spcBef>
              <a:defRPr sz="3600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一元四次方程  </a:t>
            </a:r>
            <a:r>
              <a:rPr>
                <a:solidFill>
                  <a:srgbClr val="404040"/>
                </a:solidFill>
              </a:rPr>
              <a:t>Ferrari  L(</a:t>
            </a:r>
            <a:r>
              <a:rPr>
                <a:solidFill>
                  <a:srgbClr val="404040"/>
                </a:solidFill>
                <a:latin typeface="楷体_GB2312"/>
                <a:ea typeface="楷体_GB2312"/>
                <a:cs typeface="楷体_GB2312"/>
                <a:sym typeface="楷体_GB2312"/>
              </a:rPr>
              <a:t>费尔拉里</a:t>
            </a:r>
            <a:r>
              <a:rPr>
                <a:solidFill>
                  <a:srgbClr val="404040"/>
                </a:solidFill>
              </a:rPr>
              <a:t>)</a:t>
            </a:r>
            <a:br>
              <a:rPr>
                <a:solidFill>
                  <a:srgbClr val="404040"/>
                </a:solidFill>
              </a:rPr>
            </a:br>
            <a:r>
              <a:rPr>
                <a:solidFill>
                  <a:srgbClr val="404040"/>
                </a:solidFill>
              </a:rPr>
              <a:t>  </a:t>
            </a:r>
            <a:r>
              <a:rPr>
                <a:solidFill>
                  <a:srgbClr val="000000"/>
                </a:solidFill>
                <a:latin typeface="楷体_GB2312"/>
                <a:ea typeface="楷体_GB2312"/>
                <a:cs typeface="楷体_GB2312"/>
                <a:sym typeface="楷体_GB2312"/>
              </a:rPr>
              <a:t>化为求一个三次方程和两个二次方程的根</a:t>
            </a:r>
            <a:endParaRPr>
              <a:solidFill>
                <a:srgbClr val="000000"/>
              </a:solidFill>
            </a:endParaRPr>
          </a:p>
          <a:p>
            <a:pPr marL="0" indent="0">
              <a:spcBef>
                <a:spcPts val="2100"/>
              </a:spcBef>
              <a:defRPr sz="3600">
                <a:latin typeface="Arial"/>
                <a:ea typeface="Arial"/>
                <a:cs typeface="Arial"/>
                <a:sym typeface="Arial"/>
              </a:defRPr>
            </a:pPr>
            <a:r>
              <a:t> 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一元五次方程</a:t>
            </a:r>
            <a:endParaRPr>
              <a:solidFill>
                <a:srgbClr val="0D79CA"/>
              </a:solidFill>
            </a:endParaRPr>
          </a:p>
          <a:p>
            <a:pPr marL="0" indent="0">
              <a:spcBef>
                <a:spcPts val="2100"/>
              </a:spcBef>
              <a:buSzTx/>
              <a:buNone/>
              <a:defRPr sz="36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  失败：欧拉</a:t>
            </a:r>
            <a:r>
              <a:t>(1707--1783)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、范德蒙德、</a:t>
            </a:r>
            <a:br>
              <a:rPr>
                <a:latin typeface="楷体_GB2312"/>
                <a:ea typeface="楷体_GB2312"/>
                <a:cs typeface="楷体_GB2312"/>
                <a:sym typeface="楷体_GB2312"/>
              </a:rPr>
            </a:b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              高斯等。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99"/>
                                        <p:tgtEl>
                                          <p:spTgt spid="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499"/>
                                        <p:tgtEl>
                                          <p:spTgt spid="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1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sldNum" sz="quarter" idx="2"/>
          </p:nvPr>
        </p:nvSpPr>
        <p:spPr>
          <a:xfrm>
            <a:off x="4627681" y="6220142"/>
            <a:ext cx="193438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idx="4294967295"/>
          </p:nvPr>
        </p:nvSpPr>
        <p:spPr>
          <a:xfrm>
            <a:off x="34925" y="473074"/>
            <a:ext cx="8785225" cy="576103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0311" indent="-167957" defTabSz="841247">
              <a:lnSpc>
                <a:spcPct val="90000"/>
              </a:lnSpc>
              <a:spcBef>
                <a:spcPts val="700"/>
              </a:spcBef>
              <a:defRPr sz="2944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拉格朗日</a:t>
            </a:r>
            <a:r>
              <a:t>(Lagrange)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在</a:t>
            </a:r>
            <a:r>
              <a:t>1770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年猜测</a:t>
            </a:r>
            <a:r>
              <a:t>: </a:t>
            </a:r>
          </a:p>
          <a:p>
            <a:pPr marL="167957" indent="-125603" defTabSz="841247">
              <a:lnSpc>
                <a:spcPct val="90000"/>
              </a:lnSpc>
              <a:spcBef>
                <a:spcPts val="700"/>
              </a:spcBef>
              <a:buSzTx/>
              <a:buNone/>
              <a:defRPr sz="2944">
                <a:latin typeface="Arial"/>
                <a:ea typeface="Arial"/>
                <a:cs typeface="Arial"/>
                <a:sym typeface="Arial"/>
              </a:defRPr>
            </a:pPr>
            <a:r>
              <a:t>   </a:t>
            </a:r>
            <a:r>
              <a:rPr>
                <a:solidFill>
                  <a:srgbClr val="0D79CA"/>
                </a:solidFill>
                <a:latin typeface="楷体_GB2312"/>
                <a:ea typeface="楷体_GB2312"/>
                <a:cs typeface="楷体_GB2312"/>
                <a:sym typeface="楷体_GB2312"/>
              </a:rPr>
              <a:t>这样的求根公式不存在。</a:t>
            </a:r>
            <a:endParaRPr>
              <a:solidFill>
                <a:srgbClr val="0D79CA"/>
              </a:solidFill>
            </a:endParaRPr>
          </a:p>
          <a:p>
            <a:pPr marL="167957" indent="-125603" defTabSz="841247">
              <a:lnSpc>
                <a:spcPct val="90000"/>
              </a:lnSpc>
              <a:spcBef>
                <a:spcPts val="300"/>
              </a:spcBef>
              <a:buSzTx/>
              <a:buNone/>
              <a:defRPr sz="2944">
                <a:solidFill>
                  <a:srgbClr val="0D79CA"/>
                </a:solidFill>
                <a:latin typeface="Arial"/>
                <a:ea typeface="Arial"/>
                <a:cs typeface="Arial"/>
                <a:sym typeface="Arial"/>
              </a:defRPr>
            </a:pPr>
            <a:endParaRPr>
              <a:solidFill>
                <a:srgbClr val="0D79CA"/>
              </a:solidFill>
            </a:endParaRPr>
          </a:p>
          <a:p>
            <a:pPr marL="210311" indent="-167957" defTabSz="841247">
              <a:lnSpc>
                <a:spcPct val="90000"/>
              </a:lnSpc>
              <a:spcBef>
                <a:spcPts val="700"/>
              </a:spcBef>
              <a:defRPr sz="2944">
                <a:latin typeface="Arial"/>
                <a:ea typeface="Arial"/>
                <a:cs typeface="Arial"/>
                <a:sym typeface="Arial"/>
              </a:defRPr>
            </a:pPr>
            <a:r>
              <a:t>1824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年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挪威数学家阿贝尔</a:t>
            </a:r>
            <a:r>
              <a:t>(Abel)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证明了拉格朗日的看法</a:t>
            </a:r>
            <a:r>
              <a:t>. </a:t>
            </a:r>
          </a:p>
          <a:p>
            <a:pPr marL="210311" indent="-167957" defTabSz="841247">
              <a:lnSpc>
                <a:spcPct val="90000"/>
              </a:lnSpc>
              <a:spcBef>
                <a:spcPts val="700"/>
              </a:spcBef>
              <a:defRPr sz="2944">
                <a:latin typeface="Arial"/>
                <a:ea typeface="Arial"/>
                <a:cs typeface="Arial"/>
                <a:sym typeface="Arial"/>
              </a:defRPr>
            </a:pPr>
            <a:r>
              <a:t>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阿贝尔曾错误地认为自己得到了求解五次方程的解，后来自己发现并修正了这个错误，并开始怀疑是否有这样的求根公式</a:t>
            </a:r>
            <a:r>
              <a:t>?</a:t>
            </a:r>
          </a:p>
          <a:p>
            <a:pPr marL="210311" indent="-167957" defTabSz="841247">
              <a:lnSpc>
                <a:spcPct val="90000"/>
              </a:lnSpc>
              <a:spcBef>
                <a:spcPts val="700"/>
              </a:spcBef>
              <a:defRPr sz="2944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阿贝尔去世</a:t>
            </a:r>
            <a:r>
              <a:t>(1829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年</a:t>
            </a:r>
            <a:r>
              <a:t>, 26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岁</a:t>
            </a:r>
            <a:r>
              <a:t>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前一直在竭尽全力地研究这个问题，并证明了这个结论</a:t>
            </a:r>
            <a:r>
              <a:t>(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高于四次的一般代数方程没有一般形式的代数解</a:t>
            </a:r>
            <a:r>
              <a:t>).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1"/>
                                        <p:tgtEl>
                                          <p:spTgt spid="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1"/>
                            </p:stCondLst>
                            <p:childTnLst>
                              <p:par>
                                <p:cTn id="9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1"/>
                                        <p:tgtEl>
                                          <p:spTgt spid="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2"/>
                            </p:stCondLst>
                            <p:childTnLst>
                              <p:par>
                                <p:cTn id="13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1"/>
                                        <p:tgtEl>
                                          <p:spTgt spid="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/>
          </p:cNvSpPr>
          <p:nvPr>
            <p:ph type="sldNum" sz="quarter" idx="2"/>
          </p:nvPr>
        </p:nvSpPr>
        <p:spPr>
          <a:xfrm>
            <a:off x="4627681" y="6220142"/>
            <a:ext cx="193438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body" idx="4294967295"/>
          </p:nvPr>
        </p:nvSpPr>
        <p:spPr>
          <a:xfrm>
            <a:off x="87312" y="1020762"/>
            <a:ext cx="8516938" cy="51450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1742" indent="-177085" defTabSz="886968">
              <a:lnSpc>
                <a:spcPct val="140000"/>
              </a:lnSpc>
              <a:spcBef>
                <a:spcPts val="800"/>
              </a:spcBef>
              <a:defRPr sz="3492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在这一时期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碰巧还有一位年轻人也在勤奋地钻研这个问题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而且最终取得了成功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他就是伽罗华</a:t>
            </a:r>
            <a:r>
              <a:t>(Galois). </a:t>
            </a:r>
          </a:p>
          <a:p>
            <a:pPr marL="221742" indent="-177085" defTabSz="886968">
              <a:lnSpc>
                <a:spcPct val="140000"/>
              </a:lnSpc>
              <a:spcBef>
                <a:spcPts val="800"/>
              </a:spcBef>
              <a:defRPr sz="3492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可是这位年轻人获得的非凡成果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在他因决斗去世</a:t>
            </a:r>
            <a:r>
              <a:t>11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年后才开始得到数学界的承认</a:t>
            </a:r>
            <a: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1" build="p" bldLvl="5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/>
          </p:cNvSpPr>
          <p:nvPr>
            <p:ph type="sldNum" sz="quarter" idx="2"/>
          </p:nvPr>
        </p:nvSpPr>
        <p:spPr>
          <a:xfrm>
            <a:off x="4627681" y="6220142"/>
            <a:ext cx="193438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01" name="Shape 101"/>
          <p:cNvSpPr>
            <a:spLocks noGrp="1"/>
          </p:cNvSpPr>
          <p:nvPr>
            <p:ph type="body" idx="4294967295"/>
          </p:nvPr>
        </p:nvSpPr>
        <p:spPr>
          <a:xfrm>
            <a:off x="87312" y="549275"/>
            <a:ext cx="8948738" cy="611981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9455" indent="-175259" defTabSz="877823">
              <a:spcBef>
                <a:spcPts val="700"/>
              </a:spcBef>
              <a:defRPr sz="3072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伽罗华</a:t>
            </a:r>
            <a:r>
              <a:t>1811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年</a:t>
            </a:r>
            <a:r>
              <a:t>10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月降生于巴黎近郊</a:t>
            </a:r>
            <a:r>
              <a:t>.</a:t>
            </a:r>
          </a:p>
          <a:p>
            <a:pPr marL="219455" indent="-175259" defTabSz="877823">
              <a:spcBef>
                <a:spcPts val="700"/>
              </a:spcBef>
              <a:defRPr sz="3072">
                <a:latin typeface="Arial"/>
                <a:ea typeface="Arial"/>
                <a:cs typeface="Arial"/>
                <a:sym typeface="Arial"/>
              </a:defRPr>
            </a:pPr>
            <a:r>
              <a:t>15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岁那年因考试不及格而重上二年级</a:t>
            </a:r>
            <a:r>
              <a:t>. </a:t>
            </a:r>
          </a:p>
          <a:p>
            <a:pPr marL="219455" indent="-175259" defTabSz="877823">
              <a:spcBef>
                <a:spcPts val="700"/>
              </a:spcBef>
              <a:defRPr sz="3072">
                <a:latin typeface="Arial"/>
                <a:ea typeface="Arial"/>
                <a:cs typeface="Arial"/>
                <a:sym typeface="Arial"/>
              </a:defRPr>
            </a:pPr>
            <a:r>
              <a:t>15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岁参加声望很高的巴黎高等工科大学的入学考试时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伽罗华失败了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但仍进入了优秀教师里夏尔的数学专业班</a:t>
            </a:r>
            <a:r>
              <a:t>. </a:t>
            </a:r>
          </a:p>
          <a:p>
            <a:pPr marL="219455" indent="-175259" defTabSz="877823">
              <a:spcBef>
                <a:spcPts val="700"/>
              </a:spcBef>
              <a:defRPr sz="3072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伽罗华写出了他的第一篇关于连分数的数学论文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显示了他的能力</a:t>
            </a:r>
            <a:r>
              <a:t>(17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岁</a:t>
            </a:r>
            <a:r>
              <a:t>). </a:t>
            </a:r>
          </a:p>
          <a:p>
            <a:pPr marL="219455" indent="-175259" defTabSz="877823">
              <a:spcBef>
                <a:spcPts val="700"/>
              </a:spcBef>
              <a:defRPr sz="3072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他的下两篇关于多项式方程的论文遭到法国科学院的拒绝</a:t>
            </a:r>
            <a:r>
              <a:t>.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更遭的是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两篇论文手稿还莫名其妙地被丢失了</a:t>
            </a:r>
            <a:r>
              <a:t>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1" build="p" bldLvl="5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/>
          </p:cNvSpPr>
          <p:nvPr>
            <p:ph type="sldNum" sz="quarter" idx="2"/>
          </p:nvPr>
        </p:nvSpPr>
        <p:spPr>
          <a:xfrm>
            <a:off x="4627681" y="6220142"/>
            <a:ext cx="193438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06" name="Shape 106"/>
          <p:cNvSpPr>
            <a:spLocks noGrp="1"/>
          </p:cNvSpPr>
          <p:nvPr>
            <p:ph type="body" idx="4294967295"/>
          </p:nvPr>
        </p:nvSpPr>
        <p:spPr>
          <a:xfrm>
            <a:off x="87312" y="404812"/>
            <a:ext cx="8516938" cy="583247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1829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年</a:t>
            </a:r>
            <a:r>
              <a:t>7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月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他在巴黎高等工科大学的入学考试中再次失败</a:t>
            </a:r>
            <a:r>
              <a:t>.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其后不久，他进入师范大学</a:t>
            </a:r>
            <a:r>
              <a:t>.</a:t>
            </a:r>
          </a:p>
          <a:p>
            <a:pPr>
              <a:lnSpc>
                <a:spcPct val="120000"/>
              </a:lnSpc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怀着沮丧之情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伽罗华于</a:t>
            </a:r>
            <a:r>
              <a:t>1830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年初又向科学院提交了另一篇论文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这次是为竞争一项数学大奖</a:t>
            </a:r>
            <a:r>
              <a:t>. </a:t>
            </a:r>
          </a:p>
          <a:p>
            <a:pPr>
              <a:lnSpc>
                <a:spcPct val="120000"/>
              </a:lnSpc>
              <a:spcBef>
                <a:spcPts val="700"/>
              </a:spcBef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科学院秘书傅立叶</a:t>
            </a:r>
            <a:r>
              <a:t>(Fourier)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将其手稿拿回家去审读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不料在写出评审报告前去世了</a:t>
            </a:r>
            <a:r>
              <a:t>, </a:t>
            </a:r>
            <a:r>
              <a:rPr>
                <a:latin typeface="楷体_GB2312"/>
                <a:ea typeface="楷体_GB2312"/>
                <a:cs typeface="楷体_GB2312"/>
                <a:sym typeface="楷体_GB2312"/>
              </a:rPr>
              <a:t>此文再也没有找到</a:t>
            </a:r>
            <a:r>
              <a:t>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1" build="p" bldLvl="5" animBg="1" advAuto="0"/>
    </p:bldLst>
  </p:timing>
</p:sld>
</file>

<file path=ppt/theme/theme1.xml><?xml version="1.0" encoding="utf-8"?>
<a:theme xmlns:a="http://schemas.openxmlformats.org/drawingml/2006/main" name="气流">
  <a:themeElements>
    <a:clrScheme name="气流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E67C8"/>
      </a:accent1>
      <a:accent2>
        <a:srgbClr val="5ECCF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气流">
      <a:majorFont>
        <a:latin typeface="Times New Roman"/>
        <a:ea typeface="Times New Roman"/>
        <a:cs typeface="Times New Roman"/>
      </a:majorFont>
      <a:minorFont>
        <a:latin typeface="Helvetica"/>
        <a:ea typeface="Helvetica"/>
        <a:cs typeface="Helvetica"/>
      </a:minorFont>
    </a:fontScheme>
    <a:fmtScheme name="气流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气流">
  <a:themeElements>
    <a:clrScheme name="气流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E67C8"/>
      </a:accent1>
      <a:accent2>
        <a:srgbClr val="5ECCF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气流">
      <a:majorFont>
        <a:latin typeface="Times New Roman"/>
        <a:ea typeface="Times New Roman"/>
        <a:cs typeface="Times New Roman"/>
      </a:majorFont>
      <a:minorFont>
        <a:latin typeface="Helvetica"/>
        <a:ea typeface="Helvetica"/>
        <a:cs typeface="Helvetica"/>
      </a:minorFont>
    </a:fontScheme>
    <a:fmtScheme name="气流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2176</Words>
  <Application>Microsoft Office PowerPoint</Application>
  <PresentationFormat>全屏显示(4:3)</PresentationFormat>
  <Paragraphs>229</Paragraphs>
  <Slides>34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4" baseType="lpstr">
      <vt:lpstr>Songti SC Regular</vt:lpstr>
      <vt:lpstr>楷体_GB2312</vt:lpstr>
      <vt:lpstr>宋体</vt:lpstr>
      <vt:lpstr>Arial</vt:lpstr>
      <vt:lpstr>Georgia</vt:lpstr>
      <vt:lpstr>Symbol</vt:lpstr>
      <vt:lpstr>Times New Roman</vt:lpstr>
      <vt:lpstr>Trebuchet MS</vt:lpstr>
      <vt:lpstr>Wingdings</vt:lpstr>
      <vt:lpstr>气流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葛 馨木</cp:lastModifiedBy>
  <cp:revision>2</cp:revision>
  <dcterms:modified xsi:type="dcterms:W3CDTF">2022-11-27T01:57:02Z</dcterms:modified>
</cp:coreProperties>
</file>